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256" r:id="rId5"/>
    <p:sldId id="264" r:id="rId6"/>
    <p:sldId id="259" r:id="rId7"/>
    <p:sldId id="260" r:id="rId8"/>
    <p:sldId id="258" r:id="rId9"/>
    <p:sldId id="263" r:id="rId10"/>
    <p:sldId id="261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3" r:id="rId19"/>
    <p:sldId id="272" r:id="rId20"/>
    <p:sldId id="274" r:id="rId21"/>
    <p:sldId id="275" r:id="rId22"/>
    <p:sldId id="262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19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35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54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62CAB1C-0AA1-4053-A726-215D175850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9F6F74-5F3D-4C2B-8AC5-73761B2FB2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306CAD-01BF-4A36-89A1-76183660094C}" type="datetimeFigureOut">
              <a:rPr lang="en-US" smtClean="0"/>
              <a:t>5/29/2025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3774BE-A649-46E3-849C-B7115F8772E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E0E8BA-5F10-4BE9-B74D-7AA6E4180CF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BFECE9-3899-402D-9557-B34889DA2F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5944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B3ADA9-1F11-4760-8ADD-071EFA0A529A}" type="datetimeFigureOut">
              <a:rPr lang="en-US" smtClean="0"/>
              <a:t>5/29/2025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3784F3-2271-4F8D-A0BC-8F40E6849F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245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Look up number of respondents again --- 179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3784F3-2271-4F8D-A0BC-8F40E6849FE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311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Pairs with free text comments where many (</a:t>
            </a:r>
            <a:r>
              <a:rPr lang="en-US" dirty="0">
                <a:highlight>
                  <a:srgbClr val="FFFF00"/>
                </a:highlight>
              </a:rPr>
              <a:t>look up number</a:t>
            </a:r>
            <a:r>
              <a:rPr lang="en-US" dirty="0"/>
              <a:t>?) respondents directly stated choose to act non-neutrally to enact social justice/EDIA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3784F3-2271-4F8D-A0BC-8F40E6849FE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052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E602CDF5-333B-4D96-98D8-CDFB79A8430E}"/>
              </a:ext>
            </a:extLst>
          </p:cNvPr>
          <p:cNvSpPr/>
          <p:nvPr userDrawn="1"/>
        </p:nvSpPr>
        <p:spPr>
          <a:xfrm>
            <a:off x="3415570" y="3425047"/>
            <a:ext cx="1719072" cy="1719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28C741F-060F-4718-A57B-A1162A01F72C}"/>
              </a:ext>
            </a:extLst>
          </p:cNvPr>
          <p:cNvSpPr/>
          <p:nvPr userDrawn="1"/>
        </p:nvSpPr>
        <p:spPr>
          <a:xfrm>
            <a:off x="1698549" y="3425047"/>
            <a:ext cx="1719072" cy="1719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67E4DE3-DDB5-444E-86D9-7B201F0BFC0F}"/>
              </a:ext>
            </a:extLst>
          </p:cNvPr>
          <p:cNvSpPr/>
          <p:nvPr userDrawn="1"/>
        </p:nvSpPr>
        <p:spPr>
          <a:xfrm>
            <a:off x="-12823" y="3425047"/>
            <a:ext cx="1719072" cy="1719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9578" y="1895475"/>
            <a:ext cx="5679621" cy="2413965"/>
          </a:xfrm>
        </p:spPr>
        <p:txBody>
          <a:bodyPr lIns="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99578" y="5597131"/>
            <a:ext cx="5050971" cy="472073"/>
          </a:xfrm>
        </p:spPr>
        <p:txBody>
          <a:bodyPr l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EC85266-52B0-409F-8CE4-E444E424D5E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99578" y="5954904"/>
            <a:ext cx="2200154" cy="569912"/>
          </a:xfrm>
        </p:spPr>
        <p:txBody>
          <a:bodyPr l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455E561-1242-4C3A-8D37-3138CA80547F}"/>
              </a:ext>
            </a:extLst>
          </p:cNvPr>
          <p:cNvSpPr/>
          <p:nvPr userDrawn="1"/>
        </p:nvSpPr>
        <p:spPr>
          <a:xfrm>
            <a:off x="3415570" y="1713063"/>
            <a:ext cx="1719072" cy="1719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AFF298D-0F6B-4888-9B03-1FDDFE28B82B}"/>
              </a:ext>
            </a:extLst>
          </p:cNvPr>
          <p:cNvSpPr/>
          <p:nvPr userDrawn="1"/>
        </p:nvSpPr>
        <p:spPr>
          <a:xfrm>
            <a:off x="1698549" y="1079"/>
            <a:ext cx="1719072" cy="1719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2C19AED-A027-4017-B01A-E1E6583F81C6}"/>
              </a:ext>
            </a:extLst>
          </p:cNvPr>
          <p:cNvSpPr/>
          <p:nvPr userDrawn="1"/>
        </p:nvSpPr>
        <p:spPr>
          <a:xfrm>
            <a:off x="1698549" y="1713063"/>
            <a:ext cx="1719072" cy="1719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97D0707-6223-4E41-9E36-C3BF6C78CA4D}"/>
              </a:ext>
            </a:extLst>
          </p:cNvPr>
          <p:cNvSpPr/>
          <p:nvPr userDrawn="1"/>
        </p:nvSpPr>
        <p:spPr>
          <a:xfrm>
            <a:off x="1698549" y="5137031"/>
            <a:ext cx="1719072" cy="1719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BE2D702-5FB5-4F75-B96D-4F210F10EA62}"/>
              </a:ext>
            </a:extLst>
          </p:cNvPr>
          <p:cNvSpPr/>
          <p:nvPr userDrawn="1"/>
        </p:nvSpPr>
        <p:spPr>
          <a:xfrm>
            <a:off x="-12823" y="1079"/>
            <a:ext cx="1719072" cy="1719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447C29C-1D94-4217-A4D7-E0E0A8CACEBC}"/>
              </a:ext>
            </a:extLst>
          </p:cNvPr>
          <p:cNvSpPr/>
          <p:nvPr userDrawn="1"/>
        </p:nvSpPr>
        <p:spPr>
          <a:xfrm>
            <a:off x="-12823" y="5137031"/>
            <a:ext cx="1719072" cy="1719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Picture Placeholder 52">
            <a:extLst>
              <a:ext uri="{FF2B5EF4-FFF2-40B4-BE49-F238E27FC236}">
                <a16:creationId xmlns:a16="http://schemas.microsoft.com/office/drawing/2014/main" id="{7B163DE2-7989-4B1E-8299-5E64777AFA2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15570" y="1079"/>
            <a:ext cx="1719072" cy="1719072"/>
          </a:xfrm>
          <a:custGeom>
            <a:avLst/>
            <a:gdLst>
              <a:gd name="connsiteX0" fmla="*/ 0 w 1719072"/>
              <a:gd name="connsiteY0" fmla="*/ 0 h 1708970"/>
              <a:gd name="connsiteX1" fmla="*/ 1719072 w 1719072"/>
              <a:gd name="connsiteY1" fmla="*/ 0 h 1708970"/>
              <a:gd name="connsiteX2" fmla="*/ 1719072 w 1719072"/>
              <a:gd name="connsiteY2" fmla="*/ 1708970 h 1708970"/>
              <a:gd name="connsiteX3" fmla="*/ 0 w 1719072"/>
              <a:gd name="connsiteY3" fmla="*/ 1708970 h 170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08970">
                <a:moveTo>
                  <a:pt x="0" y="0"/>
                </a:moveTo>
                <a:lnTo>
                  <a:pt x="1719072" y="0"/>
                </a:lnTo>
                <a:lnTo>
                  <a:pt x="1719072" y="1708970"/>
                </a:lnTo>
                <a:lnTo>
                  <a:pt x="0" y="170897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5" name="Picture Placeholder 54">
            <a:extLst>
              <a:ext uri="{FF2B5EF4-FFF2-40B4-BE49-F238E27FC236}">
                <a16:creationId xmlns:a16="http://schemas.microsoft.com/office/drawing/2014/main" id="{683976C8-BDBA-48C4-AC83-73D1D8F0F14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15570" y="5137031"/>
            <a:ext cx="1719072" cy="1719072"/>
          </a:xfrm>
          <a:custGeom>
            <a:avLst/>
            <a:gdLst>
              <a:gd name="connsiteX0" fmla="*/ 0 w 1719072"/>
              <a:gd name="connsiteY0" fmla="*/ 0 h 1719072"/>
              <a:gd name="connsiteX1" fmla="*/ 1719072 w 1719072"/>
              <a:gd name="connsiteY1" fmla="*/ 0 h 1719072"/>
              <a:gd name="connsiteX2" fmla="*/ 1719072 w 1719072"/>
              <a:gd name="connsiteY2" fmla="*/ 1719072 h 1719072"/>
              <a:gd name="connsiteX3" fmla="*/ 0 w 1719072"/>
              <a:gd name="connsiteY3" fmla="*/ 1719072 h 1719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19072">
                <a:moveTo>
                  <a:pt x="0" y="0"/>
                </a:moveTo>
                <a:lnTo>
                  <a:pt x="1719072" y="0"/>
                </a:lnTo>
                <a:lnTo>
                  <a:pt x="1719072" y="1719072"/>
                </a:lnTo>
                <a:lnTo>
                  <a:pt x="0" y="17190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4" name="Picture Placeholder 53">
            <a:extLst>
              <a:ext uri="{FF2B5EF4-FFF2-40B4-BE49-F238E27FC236}">
                <a16:creationId xmlns:a16="http://schemas.microsoft.com/office/drawing/2014/main" id="{71082593-1DC5-43B5-947C-7963DD90EBD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-12823" y="1713063"/>
            <a:ext cx="1719072" cy="1719072"/>
          </a:xfrm>
          <a:custGeom>
            <a:avLst/>
            <a:gdLst>
              <a:gd name="connsiteX0" fmla="*/ 0 w 1719072"/>
              <a:gd name="connsiteY0" fmla="*/ 0 h 1719072"/>
              <a:gd name="connsiteX1" fmla="*/ 1719072 w 1719072"/>
              <a:gd name="connsiteY1" fmla="*/ 0 h 1719072"/>
              <a:gd name="connsiteX2" fmla="*/ 1719072 w 1719072"/>
              <a:gd name="connsiteY2" fmla="*/ 1719072 h 1719072"/>
              <a:gd name="connsiteX3" fmla="*/ 0 w 1719072"/>
              <a:gd name="connsiteY3" fmla="*/ 1719072 h 1719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19072">
                <a:moveTo>
                  <a:pt x="0" y="0"/>
                </a:moveTo>
                <a:lnTo>
                  <a:pt x="1719072" y="0"/>
                </a:lnTo>
                <a:lnTo>
                  <a:pt x="1719072" y="1719072"/>
                </a:lnTo>
                <a:lnTo>
                  <a:pt x="0" y="17190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95796F3-1FF2-4CB3-9A21-2FA42B0F739C}"/>
              </a:ext>
            </a:extLst>
          </p:cNvPr>
          <p:cNvSpPr/>
          <p:nvPr userDrawn="1"/>
        </p:nvSpPr>
        <p:spPr>
          <a:xfrm>
            <a:off x="5699578" y="5142220"/>
            <a:ext cx="628650" cy="18225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2 picture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2200" y="1599882"/>
            <a:ext cx="3911600" cy="928688"/>
          </a:xfrm>
        </p:spPr>
        <p:txBody>
          <a:bodyPr lIns="0" anchor="t">
            <a:normAutofit/>
          </a:bodyPr>
          <a:lstStyle>
            <a:lvl1pPr>
              <a:defRPr sz="3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2200" y="2667000"/>
            <a:ext cx="3911600" cy="3438144"/>
          </a:xfrm>
        </p:spPr>
        <p:txBody>
          <a:bodyPr lIns="0" numCol="1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42200" y="6356350"/>
            <a:ext cx="1005116" cy="365125"/>
          </a:xfrm>
        </p:spPr>
        <p:txBody>
          <a:bodyPr lIns="0"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88829" y="6356350"/>
            <a:ext cx="1981200" cy="365125"/>
          </a:xfrm>
        </p:spPr>
        <p:txBody>
          <a:bodyPr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1542" y="6356350"/>
            <a:ext cx="642257" cy="365125"/>
          </a:xfrm>
        </p:spPr>
        <p:txBody>
          <a:bodyPr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7ADB92-0B1B-4197-89C6-501F17064283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3435096"/>
            <a:ext cx="3438144" cy="343814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A6E6F19-D213-4BFC-8D80-D66C9D2BD837}"/>
              </a:ext>
            </a:extLst>
          </p:cNvPr>
          <p:cNvSpPr>
            <a:spLocks noChangeAspect="1"/>
          </p:cNvSpPr>
          <p:nvPr userDrawn="1"/>
        </p:nvSpPr>
        <p:spPr>
          <a:xfrm>
            <a:off x="3429000" y="0"/>
            <a:ext cx="3438144" cy="3455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2B2F89B6-A8D2-4031-8B1F-E4A466C202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4572" y="0"/>
            <a:ext cx="3438144" cy="3438144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73B27F20-1796-4DA8-9840-EFA1E9ABA0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33572" y="3443974"/>
            <a:ext cx="3429000" cy="3422904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52BCC36-E2CF-410A-AD2C-722D76849BDC}"/>
              </a:ext>
            </a:extLst>
          </p:cNvPr>
          <p:cNvSpPr/>
          <p:nvPr userDrawn="1"/>
        </p:nvSpPr>
        <p:spPr>
          <a:xfrm>
            <a:off x="7442200" y="1134423"/>
            <a:ext cx="628650" cy="1822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801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Large Pictu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4E9CD21-8789-4906-BCC9-B0591D82855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42900" y="0"/>
            <a:ext cx="118491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99" y="1619250"/>
            <a:ext cx="4813301" cy="1325563"/>
          </a:xfrm>
        </p:spPr>
        <p:txBody>
          <a:bodyPr lIns="0" anchor="b">
            <a:norm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299" y="3233057"/>
            <a:ext cx="4203701" cy="296454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801717-EC04-4D9F-BE50-E726ECAC1136}"/>
              </a:ext>
            </a:extLst>
          </p:cNvPr>
          <p:cNvSpPr/>
          <p:nvPr userDrawn="1"/>
        </p:nvSpPr>
        <p:spPr>
          <a:xfrm>
            <a:off x="0" y="13716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1841E8-8EE7-488E-B7DD-D1F23F79128D}"/>
              </a:ext>
            </a:extLst>
          </p:cNvPr>
          <p:cNvSpPr/>
          <p:nvPr userDrawn="1"/>
        </p:nvSpPr>
        <p:spPr>
          <a:xfrm>
            <a:off x="0" y="24003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AEF00F-18B6-43AC-BF54-3B4939890FE1}"/>
              </a:ext>
            </a:extLst>
          </p:cNvPr>
          <p:cNvSpPr/>
          <p:nvPr userDrawn="1"/>
        </p:nvSpPr>
        <p:spPr>
          <a:xfrm>
            <a:off x="0" y="27432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BC54B6B-8A0E-422F-B2FF-A68441C16904}"/>
              </a:ext>
            </a:extLst>
          </p:cNvPr>
          <p:cNvSpPr/>
          <p:nvPr userDrawn="1"/>
        </p:nvSpPr>
        <p:spPr>
          <a:xfrm>
            <a:off x="0" y="30861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602B99D-D623-4FE2-BDFD-A23B43BEBBDD}"/>
              </a:ext>
            </a:extLst>
          </p:cNvPr>
          <p:cNvSpPr/>
          <p:nvPr userDrawn="1"/>
        </p:nvSpPr>
        <p:spPr>
          <a:xfrm>
            <a:off x="0" y="34290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4892CE3-43B8-4AF7-8E2E-1E5C2045F89A}"/>
              </a:ext>
            </a:extLst>
          </p:cNvPr>
          <p:cNvSpPr/>
          <p:nvPr userDrawn="1"/>
        </p:nvSpPr>
        <p:spPr>
          <a:xfrm>
            <a:off x="0" y="37719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3C5002F-39B4-49E5-B179-A5F9A322772D}"/>
              </a:ext>
            </a:extLst>
          </p:cNvPr>
          <p:cNvSpPr/>
          <p:nvPr userDrawn="1"/>
        </p:nvSpPr>
        <p:spPr>
          <a:xfrm>
            <a:off x="0" y="41148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847AC63-E8C8-47EF-BDEA-DF587155527B}"/>
              </a:ext>
            </a:extLst>
          </p:cNvPr>
          <p:cNvSpPr/>
          <p:nvPr userDrawn="1"/>
        </p:nvSpPr>
        <p:spPr>
          <a:xfrm>
            <a:off x="0" y="44577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EAD15DF-3882-4D15-8A5D-B08B7A32A9B0}"/>
              </a:ext>
            </a:extLst>
          </p:cNvPr>
          <p:cNvSpPr/>
          <p:nvPr userDrawn="1"/>
        </p:nvSpPr>
        <p:spPr>
          <a:xfrm>
            <a:off x="0" y="48006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3A3B466-F022-4299-8575-4347D62E5ADB}"/>
              </a:ext>
            </a:extLst>
          </p:cNvPr>
          <p:cNvSpPr/>
          <p:nvPr userDrawn="1"/>
        </p:nvSpPr>
        <p:spPr>
          <a:xfrm>
            <a:off x="0" y="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103BE58-6B70-49F5-8283-BF3B0B35E1D7}"/>
              </a:ext>
            </a:extLst>
          </p:cNvPr>
          <p:cNvSpPr/>
          <p:nvPr userDrawn="1"/>
        </p:nvSpPr>
        <p:spPr>
          <a:xfrm>
            <a:off x="0" y="6515100"/>
            <a:ext cx="342900" cy="342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65F4154-50AA-4593-A86B-2A7A582D30AA}"/>
              </a:ext>
            </a:extLst>
          </p:cNvPr>
          <p:cNvSpPr/>
          <p:nvPr userDrawn="1"/>
        </p:nvSpPr>
        <p:spPr>
          <a:xfrm>
            <a:off x="0" y="3429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635667C-FE54-4C6C-81D2-C117F6848A7C}"/>
              </a:ext>
            </a:extLst>
          </p:cNvPr>
          <p:cNvSpPr/>
          <p:nvPr userDrawn="1"/>
        </p:nvSpPr>
        <p:spPr>
          <a:xfrm>
            <a:off x="0" y="51435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B327EE7-DDE6-4725-9791-0909802594D4}"/>
              </a:ext>
            </a:extLst>
          </p:cNvPr>
          <p:cNvSpPr/>
          <p:nvPr userDrawn="1"/>
        </p:nvSpPr>
        <p:spPr>
          <a:xfrm>
            <a:off x="0" y="54864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880683C-A1F9-41B4-92B6-6690A542A9CA}"/>
              </a:ext>
            </a:extLst>
          </p:cNvPr>
          <p:cNvSpPr/>
          <p:nvPr userDrawn="1"/>
        </p:nvSpPr>
        <p:spPr>
          <a:xfrm>
            <a:off x="0" y="58293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BF012F1-D588-4F57-88B5-6F5532BADA92}"/>
              </a:ext>
            </a:extLst>
          </p:cNvPr>
          <p:cNvSpPr/>
          <p:nvPr userDrawn="1"/>
        </p:nvSpPr>
        <p:spPr>
          <a:xfrm>
            <a:off x="0" y="61722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8FFED0C-C9D9-439B-8A01-3C4181694F90}"/>
              </a:ext>
            </a:extLst>
          </p:cNvPr>
          <p:cNvSpPr/>
          <p:nvPr userDrawn="1"/>
        </p:nvSpPr>
        <p:spPr>
          <a:xfrm>
            <a:off x="0" y="685800"/>
            <a:ext cx="342900" cy="342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03FFB96-6B81-475C-995F-610FEC231FEE}"/>
              </a:ext>
            </a:extLst>
          </p:cNvPr>
          <p:cNvSpPr/>
          <p:nvPr userDrawn="1"/>
        </p:nvSpPr>
        <p:spPr>
          <a:xfrm>
            <a:off x="0" y="10287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E12DC0D-3BAD-4A09-83DE-A880AF5D71CB}"/>
              </a:ext>
            </a:extLst>
          </p:cNvPr>
          <p:cNvSpPr/>
          <p:nvPr userDrawn="1"/>
        </p:nvSpPr>
        <p:spPr>
          <a:xfrm>
            <a:off x="0" y="17145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069B2B0-3E3B-4E71-8023-5CEF05BF4DF3}"/>
              </a:ext>
            </a:extLst>
          </p:cNvPr>
          <p:cNvSpPr/>
          <p:nvPr userDrawn="1"/>
        </p:nvSpPr>
        <p:spPr>
          <a:xfrm>
            <a:off x="0" y="2057400"/>
            <a:ext cx="342900" cy="342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AB15B89-DA8C-4D7D-B70F-286B95F8C931}"/>
              </a:ext>
            </a:extLst>
          </p:cNvPr>
          <p:cNvSpPr/>
          <p:nvPr userDrawn="1"/>
        </p:nvSpPr>
        <p:spPr>
          <a:xfrm>
            <a:off x="1130300" y="1066800"/>
            <a:ext cx="628650" cy="18225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E0B9BB-DE60-45D5-BB83-F9309D54AD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C1814D13-F502-4AE1-80E4-7479F5797A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D4AA35C5-6F41-4930-94A5-EE0C651150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96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framed pictu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icture Placeholder 106">
            <a:extLst>
              <a:ext uri="{FF2B5EF4-FFF2-40B4-BE49-F238E27FC236}">
                <a16:creationId xmlns:a16="http://schemas.microsoft.com/office/drawing/2014/main" id="{C1039393-3B8E-4456-97AA-ADBC1801007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1944" y="553068"/>
            <a:ext cx="4608576" cy="574867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E3D039-0A18-4031-8A63-D83666B06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3700" y="3219450"/>
            <a:ext cx="4603750" cy="1343025"/>
          </a:xfrm>
        </p:spPr>
        <p:txBody>
          <a:bodyPr lIns="0" anchor="t">
            <a:normAutofit/>
          </a:bodyPr>
          <a:lstStyle>
            <a:lvl1pPr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438815-B9AF-4BA5-B8D6-3311C4949F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43700" y="4589463"/>
            <a:ext cx="4603750" cy="1500187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B87F0D-3BAB-446D-B8D9-08B2C2BB3BD7}"/>
              </a:ext>
            </a:extLst>
          </p:cNvPr>
          <p:cNvSpPr/>
          <p:nvPr userDrawn="1"/>
        </p:nvSpPr>
        <p:spPr>
          <a:xfrm>
            <a:off x="0" y="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F04AEEB-DA23-4423-A0A2-D2E04125C4A7}"/>
              </a:ext>
            </a:extLst>
          </p:cNvPr>
          <p:cNvSpPr/>
          <p:nvPr userDrawn="1"/>
        </p:nvSpPr>
        <p:spPr>
          <a:xfrm>
            <a:off x="0" y="572886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2058B74-EF5C-4574-9B30-072FA59B9B21}"/>
              </a:ext>
            </a:extLst>
          </p:cNvPr>
          <p:cNvSpPr/>
          <p:nvPr userDrawn="1"/>
        </p:nvSpPr>
        <p:spPr>
          <a:xfrm>
            <a:off x="0" y="1145772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AE24787-0FCF-4199-AB93-6593FE032C55}"/>
              </a:ext>
            </a:extLst>
          </p:cNvPr>
          <p:cNvSpPr/>
          <p:nvPr userDrawn="1"/>
        </p:nvSpPr>
        <p:spPr>
          <a:xfrm>
            <a:off x="0" y="1718658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F44E538-795F-4C68-9305-B6955DBC7F5D}"/>
              </a:ext>
            </a:extLst>
          </p:cNvPr>
          <p:cNvSpPr/>
          <p:nvPr userDrawn="1"/>
        </p:nvSpPr>
        <p:spPr>
          <a:xfrm>
            <a:off x="0" y="2291544"/>
            <a:ext cx="576072" cy="576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1A0463E-1142-44E9-8CB3-9F22F5DF78A8}"/>
              </a:ext>
            </a:extLst>
          </p:cNvPr>
          <p:cNvSpPr/>
          <p:nvPr userDrawn="1"/>
        </p:nvSpPr>
        <p:spPr>
          <a:xfrm>
            <a:off x="0" y="2864430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7898DBE-884D-4A00-AF2F-4295EAF41E13}"/>
              </a:ext>
            </a:extLst>
          </p:cNvPr>
          <p:cNvSpPr/>
          <p:nvPr userDrawn="1"/>
        </p:nvSpPr>
        <p:spPr>
          <a:xfrm>
            <a:off x="0" y="3437316"/>
            <a:ext cx="576072" cy="5760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3AB5AC4-C502-4D78-A602-3027D20AB33A}"/>
              </a:ext>
            </a:extLst>
          </p:cNvPr>
          <p:cNvSpPr/>
          <p:nvPr userDrawn="1"/>
        </p:nvSpPr>
        <p:spPr>
          <a:xfrm>
            <a:off x="0" y="4010202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DF81845-E621-4070-9AD6-1F40FFDD82E2}"/>
              </a:ext>
            </a:extLst>
          </p:cNvPr>
          <p:cNvSpPr/>
          <p:nvPr userDrawn="1"/>
        </p:nvSpPr>
        <p:spPr>
          <a:xfrm>
            <a:off x="0" y="458308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9190B9C-4A97-4EDC-9CBD-A68122AE2419}"/>
              </a:ext>
            </a:extLst>
          </p:cNvPr>
          <p:cNvSpPr/>
          <p:nvPr userDrawn="1"/>
        </p:nvSpPr>
        <p:spPr>
          <a:xfrm>
            <a:off x="0" y="5155974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90346E6-78BF-48E9-8EF6-B77BAA49AADA}"/>
              </a:ext>
            </a:extLst>
          </p:cNvPr>
          <p:cNvSpPr/>
          <p:nvPr userDrawn="1"/>
        </p:nvSpPr>
        <p:spPr>
          <a:xfrm>
            <a:off x="0" y="572886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2A3902D-54BA-48ED-8547-8856B4F50D2D}"/>
              </a:ext>
            </a:extLst>
          </p:cNvPr>
          <p:cNvSpPr/>
          <p:nvPr userDrawn="1"/>
        </p:nvSpPr>
        <p:spPr>
          <a:xfrm>
            <a:off x="0" y="6281928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85555D5-968D-4715-BA22-C95642914BC2}"/>
              </a:ext>
            </a:extLst>
          </p:cNvPr>
          <p:cNvSpPr/>
          <p:nvPr userDrawn="1"/>
        </p:nvSpPr>
        <p:spPr>
          <a:xfrm>
            <a:off x="571944" y="0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F24F0F4-135E-4625-9A8E-38755078B5E7}"/>
              </a:ext>
            </a:extLst>
          </p:cNvPr>
          <p:cNvSpPr/>
          <p:nvPr userDrawn="1"/>
        </p:nvSpPr>
        <p:spPr>
          <a:xfrm>
            <a:off x="1148016" y="0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F1969E72-FA7B-4358-8C46-7F15CF01A747}"/>
              </a:ext>
            </a:extLst>
          </p:cNvPr>
          <p:cNvSpPr/>
          <p:nvPr userDrawn="1"/>
        </p:nvSpPr>
        <p:spPr>
          <a:xfrm>
            <a:off x="1724088" y="0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12F9FDD1-1288-44CD-9C55-6CE3B2FB39F9}"/>
              </a:ext>
            </a:extLst>
          </p:cNvPr>
          <p:cNvSpPr/>
          <p:nvPr userDrawn="1"/>
        </p:nvSpPr>
        <p:spPr>
          <a:xfrm>
            <a:off x="2300160" y="0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30AC56B-D539-45B3-AD66-457D7D874CD8}"/>
              </a:ext>
            </a:extLst>
          </p:cNvPr>
          <p:cNvSpPr/>
          <p:nvPr userDrawn="1"/>
        </p:nvSpPr>
        <p:spPr>
          <a:xfrm>
            <a:off x="2876232" y="0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26434293-E220-465A-9EF3-FF90D0E0F19B}"/>
              </a:ext>
            </a:extLst>
          </p:cNvPr>
          <p:cNvSpPr/>
          <p:nvPr userDrawn="1"/>
        </p:nvSpPr>
        <p:spPr>
          <a:xfrm>
            <a:off x="3452304" y="0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751B4BA-EAD6-4F27-B051-F799EBBAAE12}"/>
              </a:ext>
            </a:extLst>
          </p:cNvPr>
          <p:cNvSpPr/>
          <p:nvPr userDrawn="1"/>
        </p:nvSpPr>
        <p:spPr>
          <a:xfrm>
            <a:off x="4028376" y="0"/>
            <a:ext cx="576072" cy="576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F6A1809-5EEE-4801-A2B0-7350405CDEB5}"/>
              </a:ext>
            </a:extLst>
          </p:cNvPr>
          <p:cNvSpPr/>
          <p:nvPr userDrawn="1"/>
        </p:nvSpPr>
        <p:spPr>
          <a:xfrm>
            <a:off x="4604448" y="0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E3B41004-5241-4ED8-8DBD-6D7345DFC934}"/>
              </a:ext>
            </a:extLst>
          </p:cNvPr>
          <p:cNvSpPr/>
          <p:nvPr userDrawn="1"/>
        </p:nvSpPr>
        <p:spPr>
          <a:xfrm>
            <a:off x="5180520" y="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72EC9AD5-87ED-4FC3-A142-A87EB8359263}"/>
              </a:ext>
            </a:extLst>
          </p:cNvPr>
          <p:cNvSpPr/>
          <p:nvPr userDrawn="1"/>
        </p:nvSpPr>
        <p:spPr>
          <a:xfrm>
            <a:off x="5180520" y="563966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6BFD4027-F2BA-4F92-8229-FC2C25423B98}"/>
              </a:ext>
            </a:extLst>
          </p:cNvPr>
          <p:cNvSpPr/>
          <p:nvPr userDrawn="1"/>
        </p:nvSpPr>
        <p:spPr>
          <a:xfrm>
            <a:off x="5180520" y="1136852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D5A0F8C7-1908-4500-B7D3-5BEDCCC233D8}"/>
              </a:ext>
            </a:extLst>
          </p:cNvPr>
          <p:cNvSpPr/>
          <p:nvPr userDrawn="1"/>
        </p:nvSpPr>
        <p:spPr>
          <a:xfrm>
            <a:off x="5180520" y="1709738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34614BC4-1B39-4DE0-ACCE-6DDED4710BEF}"/>
              </a:ext>
            </a:extLst>
          </p:cNvPr>
          <p:cNvSpPr/>
          <p:nvPr userDrawn="1"/>
        </p:nvSpPr>
        <p:spPr>
          <a:xfrm>
            <a:off x="5180520" y="2282624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CF20A7E0-34F3-480A-9BE6-79B88802E55B}"/>
              </a:ext>
            </a:extLst>
          </p:cNvPr>
          <p:cNvSpPr/>
          <p:nvPr userDrawn="1"/>
        </p:nvSpPr>
        <p:spPr>
          <a:xfrm>
            <a:off x="5180520" y="2855510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C6A8074E-3117-4E9F-A0E2-53086DF7453D}"/>
              </a:ext>
            </a:extLst>
          </p:cNvPr>
          <p:cNvSpPr/>
          <p:nvPr userDrawn="1"/>
        </p:nvSpPr>
        <p:spPr>
          <a:xfrm>
            <a:off x="5180520" y="3428396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67D0C6A1-221D-421D-9992-0F6CB576A685}"/>
              </a:ext>
            </a:extLst>
          </p:cNvPr>
          <p:cNvSpPr/>
          <p:nvPr userDrawn="1"/>
        </p:nvSpPr>
        <p:spPr>
          <a:xfrm>
            <a:off x="5180520" y="4001282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F39E7BB0-5CBA-4258-A058-DD0BD25C2F8E}"/>
              </a:ext>
            </a:extLst>
          </p:cNvPr>
          <p:cNvSpPr/>
          <p:nvPr userDrawn="1"/>
        </p:nvSpPr>
        <p:spPr>
          <a:xfrm>
            <a:off x="5180520" y="457416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53B2A275-45FA-4398-8B2D-80B189135727}"/>
              </a:ext>
            </a:extLst>
          </p:cNvPr>
          <p:cNvSpPr/>
          <p:nvPr userDrawn="1"/>
        </p:nvSpPr>
        <p:spPr>
          <a:xfrm>
            <a:off x="5180520" y="5147054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2D63E382-D846-4749-9843-91E603EB5230}"/>
              </a:ext>
            </a:extLst>
          </p:cNvPr>
          <p:cNvSpPr/>
          <p:nvPr userDrawn="1"/>
        </p:nvSpPr>
        <p:spPr>
          <a:xfrm>
            <a:off x="5180520" y="571994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D530F3E2-4C57-4A9F-BD15-4E34F155226A}"/>
              </a:ext>
            </a:extLst>
          </p:cNvPr>
          <p:cNvSpPr/>
          <p:nvPr userDrawn="1"/>
        </p:nvSpPr>
        <p:spPr>
          <a:xfrm>
            <a:off x="5180520" y="628192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4DD1FBBA-C4C1-423C-8D85-CC2FA3147C8D}"/>
              </a:ext>
            </a:extLst>
          </p:cNvPr>
          <p:cNvSpPr/>
          <p:nvPr userDrawn="1"/>
        </p:nvSpPr>
        <p:spPr>
          <a:xfrm>
            <a:off x="571944" y="6281928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348BA8A-9E10-4BDA-92EB-6C1021EBD8BB}"/>
              </a:ext>
            </a:extLst>
          </p:cNvPr>
          <p:cNvSpPr/>
          <p:nvPr userDrawn="1"/>
        </p:nvSpPr>
        <p:spPr>
          <a:xfrm>
            <a:off x="1148016" y="628192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0CF99AB6-B5E9-4BF1-A002-3ED17781E3B2}"/>
              </a:ext>
            </a:extLst>
          </p:cNvPr>
          <p:cNvSpPr/>
          <p:nvPr userDrawn="1"/>
        </p:nvSpPr>
        <p:spPr>
          <a:xfrm>
            <a:off x="1724088" y="6281928"/>
            <a:ext cx="576072" cy="576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FD504C16-D7B1-4B1A-BD29-5F63709EFBC0}"/>
              </a:ext>
            </a:extLst>
          </p:cNvPr>
          <p:cNvSpPr/>
          <p:nvPr userDrawn="1"/>
        </p:nvSpPr>
        <p:spPr>
          <a:xfrm>
            <a:off x="2300160" y="6281928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97BFC63B-0BE4-439A-A676-C1171E900B0F}"/>
              </a:ext>
            </a:extLst>
          </p:cNvPr>
          <p:cNvSpPr/>
          <p:nvPr userDrawn="1"/>
        </p:nvSpPr>
        <p:spPr>
          <a:xfrm>
            <a:off x="2876232" y="6281928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EBAB1FD7-5A5C-40DF-9C8E-6FCB53B52D50}"/>
              </a:ext>
            </a:extLst>
          </p:cNvPr>
          <p:cNvSpPr/>
          <p:nvPr userDrawn="1"/>
        </p:nvSpPr>
        <p:spPr>
          <a:xfrm>
            <a:off x="3452304" y="628192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9E54DCBE-7693-49E1-A5FF-9553046ADC6C}"/>
              </a:ext>
            </a:extLst>
          </p:cNvPr>
          <p:cNvSpPr/>
          <p:nvPr userDrawn="1"/>
        </p:nvSpPr>
        <p:spPr>
          <a:xfrm>
            <a:off x="4028376" y="6281928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3CBA41F1-ED75-4F55-BA4B-F88B6BBAD51B}"/>
              </a:ext>
            </a:extLst>
          </p:cNvPr>
          <p:cNvSpPr/>
          <p:nvPr userDrawn="1"/>
        </p:nvSpPr>
        <p:spPr>
          <a:xfrm>
            <a:off x="4604448" y="6281928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4292027F-AAE9-4110-9FB9-9485D82493DC}"/>
              </a:ext>
            </a:extLst>
          </p:cNvPr>
          <p:cNvSpPr/>
          <p:nvPr userDrawn="1"/>
        </p:nvSpPr>
        <p:spPr>
          <a:xfrm>
            <a:off x="6743700" y="2837549"/>
            <a:ext cx="628650" cy="1822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112" name="Date Placeholder 3">
            <a:extLst>
              <a:ext uri="{FF2B5EF4-FFF2-40B4-BE49-F238E27FC236}">
                <a16:creationId xmlns:a16="http://schemas.microsoft.com/office/drawing/2014/main" id="{2D66ED17-6A8B-4750-B089-A49B6B7F23C4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6743700" y="6356350"/>
            <a:ext cx="1005116" cy="365125"/>
          </a:xfrm>
        </p:spPr>
        <p:txBody>
          <a:bodyPr lIns="0"/>
          <a:lstStyle>
            <a:lvl1pPr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3" name="Footer Placeholder 4">
            <a:extLst>
              <a:ext uri="{FF2B5EF4-FFF2-40B4-BE49-F238E27FC236}">
                <a16:creationId xmlns:a16="http://schemas.microsoft.com/office/drawing/2014/main" id="{E0A74137-35DA-43A9-A740-435B3099BE7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7903029" y="6356350"/>
            <a:ext cx="2667000" cy="365125"/>
          </a:xfrm>
        </p:spPr>
        <p:txBody>
          <a:bodyPr/>
          <a:lstStyle>
            <a:lvl1pPr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4" name="Slide Number Placeholder 5">
            <a:extLst>
              <a:ext uri="{FF2B5EF4-FFF2-40B4-BE49-F238E27FC236}">
                <a16:creationId xmlns:a16="http://schemas.microsoft.com/office/drawing/2014/main" id="{B68A6459-3B6F-442B-914B-5A5522D3279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711542" y="6356350"/>
            <a:ext cx="642257" cy="365125"/>
          </a:xfrm>
        </p:spPr>
        <p:txBody>
          <a:bodyPr/>
          <a:lstStyle>
            <a:lvl1pPr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120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961596BB-AB96-498E-9FC6-5A2AB545015E}"/>
              </a:ext>
            </a:extLst>
          </p:cNvPr>
          <p:cNvSpPr/>
          <p:nvPr userDrawn="1"/>
        </p:nvSpPr>
        <p:spPr>
          <a:xfrm>
            <a:off x="0" y="0"/>
            <a:ext cx="21336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8340" y="1870710"/>
            <a:ext cx="5664200" cy="67437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C9118C8-2BD4-4A40-BC58-4FE44DEC7363}"/>
              </a:ext>
            </a:extLst>
          </p:cNvPr>
          <p:cNvSpPr/>
          <p:nvPr userDrawn="1"/>
        </p:nvSpPr>
        <p:spPr>
          <a:xfrm>
            <a:off x="2118360" y="13716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AD9616-1E71-41BB-8C88-7A8B2E678B19}"/>
              </a:ext>
            </a:extLst>
          </p:cNvPr>
          <p:cNvSpPr/>
          <p:nvPr userDrawn="1"/>
        </p:nvSpPr>
        <p:spPr>
          <a:xfrm>
            <a:off x="2118360" y="24003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3C0C635-E6DB-4926-AB50-27C9523BA6D9}"/>
              </a:ext>
            </a:extLst>
          </p:cNvPr>
          <p:cNvSpPr/>
          <p:nvPr userDrawn="1"/>
        </p:nvSpPr>
        <p:spPr>
          <a:xfrm>
            <a:off x="2118360" y="27432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8C2E78C-B45B-4FC7-8BA2-B26C3B4C1B7B}"/>
              </a:ext>
            </a:extLst>
          </p:cNvPr>
          <p:cNvSpPr/>
          <p:nvPr userDrawn="1"/>
        </p:nvSpPr>
        <p:spPr>
          <a:xfrm>
            <a:off x="2118360" y="30861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27586E-6CC4-43CF-85A4-5F1DEBF538EE}"/>
              </a:ext>
            </a:extLst>
          </p:cNvPr>
          <p:cNvSpPr/>
          <p:nvPr userDrawn="1"/>
        </p:nvSpPr>
        <p:spPr>
          <a:xfrm>
            <a:off x="2118360" y="34290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A87086-44EB-4B15-9068-C89D4316CCC4}"/>
              </a:ext>
            </a:extLst>
          </p:cNvPr>
          <p:cNvSpPr/>
          <p:nvPr userDrawn="1"/>
        </p:nvSpPr>
        <p:spPr>
          <a:xfrm>
            <a:off x="2118360" y="37719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2DBA141-4D66-475C-A7A4-24D56F66EA01}"/>
              </a:ext>
            </a:extLst>
          </p:cNvPr>
          <p:cNvSpPr/>
          <p:nvPr userDrawn="1"/>
        </p:nvSpPr>
        <p:spPr>
          <a:xfrm>
            <a:off x="2118360" y="41148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236208B-40F2-466D-94DD-475C48CC33F1}"/>
              </a:ext>
            </a:extLst>
          </p:cNvPr>
          <p:cNvSpPr/>
          <p:nvPr userDrawn="1"/>
        </p:nvSpPr>
        <p:spPr>
          <a:xfrm>
            <a:off x="2118360" y="44577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5A7F399-568C-49DE-BEA4-F1693AC34329}"/>
              </a:ext>
            </a:extLst>
          </p:cNvPr>
          <p:cNvSpPr/>
          <p:nvPr userDrawn="1"/>
        </p:nvSpPr>
        <p:spPr>
          <a:xfrm>
            <a:off x="2118360" y="48006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004A9B4-FE61-456D-821E-17BBAF611724}"/>
              </a:ext>
            </a:extLst>
          </p:cNvPr>
          <p:cNvSpPr/>
          <p:nvPr userDrawn="1"/>
        </p:nvSpPr>
        <p:spPr>
          <a:xfrm>
            <a:off x="2118360" y="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E9149E0-1DA5-4D13-B672-D5D022B66892}"/>
              </a:ext>
            </a:extLst>
          </p:cNvPr>
          <p:cNvSpPr/>
          <p:nvPr userDrawn="1"/>
        </p:nvSpPr>
        <p:spPr>
          <a:xfrm>
            <a:off x="2118360" y="65151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34998EA-58DB-4394-B448-32D5476A0416}"/>
              </a:ext>
            </a:extLst>
          </p:cNvPr>
          <p:cNvSpPr/>
          <p:nvPr userDrawn="1"/>
        </p:nvSpPr>
        <p:spPr>
          <a:xfrm>
            <a:off x="2118360" y="3429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D0B7785-DD94-4481-9BE0-30321A1E5D4F}"/>
              </a:ext>
            </a:extLst>
          </p:cNvPr>
          <p:cNvSpPr/>
          <p:nvPr userDrawn="1"/>
        </p:nvSpPr>
        <p:spPr>
          <a:xfrm>
            <a:off x="2118360" y="51435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5CA73DF-3F6B-4A8B-BC96-5F0E8816759D}"/>
              </a:ext>
            </a:extLst>
          </p:cNvPr>
          <p:cNvSpPr/>
          <p:nvPr userDrawn="1"/>
        </p:nvSpPr>
        <p:spPr>
          <a:xfrm>
            <a:off x="2118360" y="54864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256AF0A-DC14-4B8A-B41C-950B659F5248}"/>
              </a:ext>
            </a:extLst>
          </p:cNvPr>
          <p:cNvSpPr/>
          <p:nvPr userDrawn="1"/>
        </p:nvSpPr>
        <p:spPr>
          <a:xfrm>
            <a:off x="2118360" y="58293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35D68D2-7542-4F1E-923A-0C6C255A8566}"/>
              </a:ext>
            </a:extLst>
          </p:cNvPr>
          <p:cNvSpPr/>
          <p:nvPr userDrawn="1"/>
        </p:nvSpPr>
        <p:spPr>
          <a:xfrm>
            <a:off x="2118360" y="61722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0DD9ED3-7DCD-4E23-94F2-51C26D610A2B}"/>
              </a:ext>
            </a:extLst>
          </p:cNvPr>
          <p:cNvSpPr/>
          <p:nvPr userDrawn="1"/>
        </p:nvSpPr>
        <p:spPr>
          <a:xfrm>
            <a:off x="2118360" y="6858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7ED83BD-EB0D-46BD-A015-91554B991642}"/>
              </a:ext>
            </a:extLst>
          </p:cNvPr>
          <p:cNvSpPr/>
          <p:nvPr userDrawn="1"/>
        </p:nvSpPr>
        <p:spPr>
          <a:xfrm>
            <a:off x="2118360" y="10287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69C2404-050F-4EF9-B5FD-333059A9D6FA}"/>
              </a:ext>
            </a:extLst>
          </p:cNvPr>
          <p:cNvSpPr/>
          <p:nvPr userDrawn="1"/>
        </p:nvSpPr>
        <p:spPr>
          <a:xfrm>
            <a:off x="2118360" y="17145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4710FF2-3868-4BB0-AA0F-85DAD4623984}"/>
              </a:ext>
            </a:extLst>
          </p:cNvPr>
          <p:cNvSpPr/>
          <p:nvPr userDrawn="1"/>
        </p:nvSpPr>
        <p:spPr>
          <a:xfrm>
            <a:off x="2118360" y="20574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374585" y="2766221"/>
            <a:ext cx="6858002" cy="1325563"/>
          </a:xfrm>
        </p:spPr>
        <p:txBody>
          <a:bodyPr>
            <a:normAutofit/>
          </a:bodyPr>
          <a:lstStyle>
            <a:lvl1pPr algn="ctr"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A36FAFC0-63E1-4A5C-8C07-50890392F1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58940" y="1178560"/>
            <a:ext cx="1143000" cy="674370"/>
          </a:xfrm>
        </p:spPr>
        <p:txBody>
          <a:bodyPr anchor="ctr"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3D1D7F95-338B-478D-B221-D4C9EC5472B2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498340" y="3506470"/>
            <a:ext cx="5664200" cy="67437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ext Placeholder 48">
            <a:extLst>
              <a:ext uri="{FF2B5EF4-FFF2-40B4-BE49-F238E27FC236}">
                <a16:creationId xmlns:a16="http://schemas.microsoft.com/office/drawing/2014/main" id="{D5AAA54C-0885-4221-AAAF-831C36B8C05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8940" y="2816860"/>
            <a:ext cx="1143000" cy="674370"/>
          </a:xfrm>
        </p:spPr>
        <p:txBody>
          <a:bodyPr anchor="ctr"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07D1309E-F6F7-4FFB-BFBE-F2B34D49D2B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498340" y="5157470"/>
            <a:ext cx="5664200" cy="67437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48">
            <a:extLst>
              <a:ext uri="{FF2B5EF4-FFF2-40B4-BE49-F238E27FC236}">
                <a16:creationId xmlns:a16="http://schemas.microsoft.com/office/drawing/2014/main" id="{020F4427-24B5-439F-BAD8-849395F5BD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58940" y="4467860"/>
            <a:ext cx="1143000" cy="674370"/>
          </a:xfrm>
        </p:spPr>
        <p:txBody>
          <a:bodyPr anchor="ctr"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57" name="Date Placeholder 3">
            <a:extLst>
              <a:ext uri="{FF2B5EF4-FFF2-40B4-BE49-F238E27FC236}">
                <a16:creationId xmlns:a16="http://schemas.microsoft.com/office/drawing/2014/main" id="{4B58E98B-B927-46C1-8ED3-11D1917EF0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99460" y="6356350"/>
            <a:ext cx="27094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8" name="Footer Placeholder 4">
            <a:extLst>
              <a:ext uri="{FF2B5EF4-FFF2-40B4-BE49-F238E27FC236}">
                <a16:creationId xmlns:a16="http://schemas.microsoft.com/office/drawing/2014/main" id="{6CCE00AF-3769-40CD-9667-5C865AF001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83089" y="6356350"/>
            <a:ext cx="22533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9" name="Slide Number Placeholder 5">
            <a:extLst>
              <a:ext uri="{FF2B5EF4-FFF2-40B4-BE49-F238E27FC236}">
                <a16:creationId xmlns:a16="http://schemas.microsoft.com/office/drawing/2014/main" id="{D8C19DE6-07C2-43A2-A5EE-D0967E1F9C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587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961596BB-AB96-498E-9FC6-5A2AB545015E}"/>
              </a:ext>
            </a:extLst>
          </p:cNvPr>
          <p:cNvSpPr/>
          <p:nvPr userDrawn="1"/>
        </p:nvSpPr>
        <p:spPr>
          <a:xfrm>
            <a:off x="0" y="0"/>
            <a:ext cx="21336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C9118C8-2BD4-4A40-BC58-4FE44DEC7363}"/>
              </a:ext>
            </a:extLst>
          </p:cNvPr>
          <p:cNvSpPr/>
          <p:nvPr userDrawn="1"/>
        </p:nvSpPr>
        <p:spPr>
          <a:xfrm>
            <a:off x="2118360" y="13716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AD9616-1E71-41BB-8C88-7A8B2E678B19}"/>
              </a:ext>
            </a:extLst>
          </p:cNvPr>
          <p:cNvSpPr/>
          <p:nvPr userDrawn="1"/>
        </p:nvSpPr>
        <p:spPr>
          <a:xfrm>
            <a:off x="2118360" y="24003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3C0C635-E6DB-4926-AB50-27C9523BA6D9}"/>
              </a:ext>
            </a:extLst>
          </p:cNvPr>
          <p:cNvSpPr/>
          <p:nvPr userDrawn="1"/>
        </p:nvSpPr>
        <p:spPr>
          <a:xfrm>
            <a:off x="2118360" y="27432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8C2E78C-B45B-4FC7-8BA2-B26C3B4C1B7B}"/>
              </a:ext>
            </a:extLst>
          </p:cNvPr>
          <p:cNvSpPr/>
          <p:nvPr userDrawn="1"/>
        </p:nvSpPr>
        <p:spPr>
          <a:xfrm>
            <a:off x="2118360" y="30861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27586E-6CC4-43CF-85A4-5F1DEBF538EE}"/>
              </a:ext>
            </a:extLst>
          </p:cNvPr>
          <p:cNvSpPr/>
          <p:nvPr userDrawn="1"/>
        </p:nvSpPr>
        <p:spPr>
          <a:xfrm>
            <a:off x="2118360" y="34290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A87086-44EB-4B15-9068-C89D4316CCC4}"/>
              </a:ext>
            </a:extLst>
          </p:cNvPr>
          <p:cNvSpPr/>
          <p:nvPr userDrawn="1"/>
        </p:nvSpPr>
        <p:spPr>
          <a:xfrm>
            <a:off x="2118360" y="37719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2DBA141-4D66-475C-A7A4-24D56F66EA01}"/>
              </a:ext>
            </a:extLst>
          </p:cNvPr>
          <p:cNvSpPr/>
          <p:nvPr userDrawn="1"/>
        </p:nvSpPr>
        <p:spPr>
          <a:xfrm>
            <a:off x="2118360" y="41148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236208B-40F2-466D-94DD-475C48CC33F1}"/>
              </a:ext>
            </a:extLst>
          </p:cNvPr>
          <p:cNvSpPr/>
          <p:nvPr userDrawn="1"/>
        </p:nvSpPr>
        <p:spPr>
          <a:xfrm>
            <a:off x="2118360" y="44577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5A7F399-568C-49DE-BEA4-F1693AC34329}"/>
              </a:ext>
            </a:extLst>
          </p:cNvPr>
          <p:cNvSpPr/>
          <p:nvPr userDrawn="1"/>
        </p:nvSpPr>
        <p:spPr>
          <a:xfrm>
            <a:off x="2118360" y="48006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004A9B4-FE61-456D-821E-17BBAF611724}"/>
              </a:ext>
            </a:extLst>
          </p:cNvPr>
          <p:cNvSpPr/>
          <p:nvPr userDrawn="1"/>
        </p:nvSpPr>
        <p:spPr>
          <a:xfrm>
            <a:off x="2118360" y="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E9149E0-1DA5-4D13-B672-D5D022B66892}"/>
              </a:ext>
            </a:extLst>
          </p:cNvPr>
          <p:cNvSpPr/>
          <p:nvPr userDrawn="1"/>
        </p:nvSpPr>
        <p:spPr>
          <a:xfrm>
            <a:off x="2118360" y="65151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34998EA-58DB-4394-B448-32D5476A0416}"/>
              </a:ext>
            </a:extLst>
          </p:cNvPr>
          <p:cNvSpPr/>
          <p:nvPr userDrawn="1"/>
        </p:nvSpPr>
        <p:spPr>
          <a:xfrm>
            <a:off x="2118360" y="3429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D0B7785-DD94-4481-9BE0-30321A1E5D4F}"/>
              </a:ext>
            </a:extLst>
          </p:cNvPr>
          <p:cNvSpPr/>
          <p:nvPr userDrawn="1"/>
        </p:nvSpPr>
        <p:spPr>
          <a:xfrm>
            <a:off x="2118360" y="51435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5CA73DF-3F6B-4A8B-BC96-5F0E8816759D}"/>
              </a:ext>
            </a:extLst>
          </p:cNvPr>
          <p:cNvSpPr/>
          <p:nvPr userDrawn="1"/>
        </p:nvSpPr>
        <p:spPr>
          <a:xfrm>
            <a:off x="2118360" y="54864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256AF0A-DC14-4B8A-B41C-950B659F5248}"/>
              </a:ext>
            </a:extLst>
          </p:cNvPr>
          <p:cNvSpPr/>
          <p:nvPr userDrawn="1"/>
        </p:nvSpPr>
        <p:spPr>
          <a:xfrm>
            <a:off x="2118360" y="58293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35D68D2-7542-4F1E-923A-0C6C255A8566}"/>
              </a:ext>
            </a:extLst>
          </p:cNvPr>
          <p:cNvSpPr/>
          <p:nvPr userDrawn="1"/>
        </p:nvSpPr>
        <p:spPr>
          <a:xfrm>
            <a:off x="2118360" y="61722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0DD9ED3-7DCD-4E23-94F2-51C26D610A2B}"/>
              </a:ext>
            </a:extLst>
          </p:cNvPr>
          <p:cNvSpPr/>
          <p:nvPr userDrawn="1"/>
        </p:nvSpPr>
        <p:spPr>
          <a:xfrm>
            <a:off x="2118360" y="6858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7ED83BD-EB0D-46BD-A015-91554B991642}"/>
              </a:ext>
            </a:extLst>
          </p:cNvPr>
          <p:cNvSpPr/>
          <p:nvPr userDrawn="1"/>
        </p:nvSpPr>
        <p:spPr>
          <a:xfrm>
            <a:off x="2118360" y="10287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69C2404-050F-4EF9-B5FD-333059A9D6FA}"/>
              </a:ext>
            </a:extLst>
          </p:cNvPr>
          <p:cNvSpPr/>
          <p:nvPr userDrawn="1"/>
        </p:nvSpPr>
        <p:spPr>
          <a:xfrm>
            <a:off x="2118360" y="17145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4710FF2-3868-4BB0-AA0F-85DAD4623984}"/>
              </a:ext>
            </a:extLst>
          </p:cNvPr>
          <p:cNvSpPr/>
          <p:nvPr userDrawn="1"/>
        </p:nvSpPr>
        <p:spPr>
          <a:xfrm>
            <a:off x="2118360" y="20574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374585" y="2766221"/>
            <a:ext cx="6858002" cy="1325563"/>
          </a:xfrm>
        </p:spPr>
        <p:txBody>
          <a:bodyPr>
            <a:normAutofit/>
          </a:bodyPr>
          <a:lstStyle>
            <a:lvl1pPr algn="ctr"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7" name="Date Placeholder 3">
            <a:extLst>
              <a:ext uri="{FF2B5EF4-FFF2-40B4-BE49-F238E27FC236}">
                <a16:creationId xmlns:a16="http://schemas.microsoft.com/office/drawing/2014/main" id="{4B58E98B-B927-46C1-8ED3-11D1917EF0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99460" y="6356350"/>
            <a:ext cx="27094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8" name="Footer Placeholder 4">
            <a:extLst>
              <a:ext uri="{FF2B5EF4-FFF2-40B4-BE49-F238E27FC236}">
                <a16:creationId xmlns:a16="http://schemas.microsoft.com/office/drawing/2014/main" id="{6CCE00AF-3769-40CD-9667-5C865AF001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83089" y="6356350"/>
            <a:ext cx="22533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9" name="Slide Number Placeholder 5">
            <a:extLst>
              <a:ext uri="{FF2B5EF4-FFF2-40B4-BE49-F238E27FC236}">
                <a16:creationId xmlns:a16="http://schemas.microsoft.com/office/drawing/2014/main" id="{D8C19DE6-07C2-43A2-A5EE-D0967E1F9C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962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21A29850-9B3D-49F0-9198-80F35FD55140}"/>
              </a:ext>
            </a:extLst>
          </p:cNvPr>
          <p:cNvSpPr/>
          <p:nvPr userDrawn="1"/>
        </p:nvSpPr>
        <p:spPr>
          <a:xfrm>
            <a:off x="5222748" y="0"/>
            <a:ext cx="1746503" cy="17556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20672AB-65F9-4533-9452-7872A8E7C3BC}"/>
              </a:ext>
            </a:extLst>
          </p:cNvPr>
          <p:cNvSpPr/>
          <p:nvPr userDrawn="1"/>
        </p:nvSpPr>
        <p:spPr>
          <a:xfrm>
            <a:off x="1740916" y="0"/>
            <a:ext cx="1746504" cy="17556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20BF50-7B12-496A-986A-AF0B9880118F}"/>
              </a:ext>
            </a:extLst>
          </p:cNvPr>
          <p:cNvSpPr/>
          <p:nvPr userDrawn="1"/>
        </p:nvSpPr>
        <p:spPr>
          <a:xfrm>
            <a:off x="0" y="0"/>
            <a:ext cx="1746504" cy="17556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E556028-47A8-47AD-A7ED-1CB2252FBE3D}"/>
              </a:ext>
            </a:extLst>
          </p:cNvPr>
          <p:cNvSpPr/>
          <p:nvPr userDrawn="1"/>
        </p:nvSpPr>
        <p:spPr>
          <a:xfrm>
            <a:off x="10445496" y="0"/>
            <a:ext cx="1746504" cy="17556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47570CE-A79F-452C-A098-5DE30EBBC6FB}"/>
              </a:ext>
            </a:extLst>
          </p:cNvPr>
          <p:cNvSpPr/>
          <p:nvPr userDrawn="1"/>
        </p:nvSpPr>
        <p:spPr>
          <a:xfrm>
            <a:off x="1740916" y="1733044"/>
            <a:ext cx="1746504" cy="17556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D3866FD-426E-414F-B17B-F648AF71EA9B}"/>
              </a:ext>
            </a:extLst>
          </p:cNvPr>
          <p:cNvSpPr/>
          <p:nvPr userDrawn="1"/>
        </p:nvSpPr>
        <p:spPr>
          <a:xfrm>
            <a:off x="0" y="1733044"/>
            <a:ext cx="1746504" cy="175564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4B0C63F-EAB3-44FC-B94D-C69BCBD26EBB}"/>
              </a:ext>
            </a:extLst>
          </p:cNvPr>
          <p:cNvSpPr/>
          <p:nvPr userDrawn="1"/>
        </p:nvSpPr>
        <p:spPr>
          <a:xfrm>
            <a:off x="8704580" y="1733044"/>
            <a:ext cx="1746504" cy="17556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79B1BFC-C4E4-428C-A63D-1780C528C70E}"/>
              </a:ext>
            </a:extLst>
          </p:cNvPr>
          <p:cNvSpPr/>
          <p:nvPr userDrawn="1"/>
        </p:nvSpPr>
        <p:spPr>
          <a:xfrm>
            <a:off x="5222748" y="1733044"/>
            <a:ext cx="1746504" cy="17556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6506793-EC4D-4DB9-A0A1-CC46BD8565D8}"/>
              </a:ext>
            </a:extLst>
          </p:cNvPr>
          <p:cNvSpPr/>
          <p:nvPr userDrawn="1"/>
        </p:nvSpPr>
        <p:spPr>
          <a:xfrm>
            <a:off x="10451084" y="1733044"/>
            <a:ext cx="1740916" cy="17556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7BD3197-9B69-4E3D-9A01-662F1F8E514B}"/>
              </a:ext>
            </a:extLst>
          </p:cNvPr>
          <p:cNvSpPr/>
          <p:nvPr userDrawn="1"/>
        </p:nvSpPr>
        <p:spPr>
          <a:xfrm>
            <a:off x="3481832" y="1733044"/>
            <a:ext cx="1746504" cy="175564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E3D039-0A18-4031-8A63-D83666B06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9720" y="3870960"/>
            <a:ext cx="9052560" cy="1363663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438815-B9AF-4BA5-B8D6-3311C4949F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9720" y="5405755"/>
            <a:ext cx="9052560" cy="47688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EB05F6-A3ED-45AB-B103-D5E34BFD6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29C1C-740D-4213-96FE-1FAA3072F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4E8801-7449-48B4-8D64-BCE20D083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52">
            <a:extLst>
              <a:ext uri="{FF2B5EF4-FFF2-40B4-BE49-F238E27FC236}">
                <a16:creationId xmlns:a16="http://schemas.microsoft.com/office/drawing/2014/main" id="{AEBBD699-238F-487D-A094-5E479CCCCD4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81832" y="0"/>
            <a:ext cx="1740916" cy="1733044"/>
          </a:xfrm>
          <a:custGeom>
            <a:avLst/>
            <a:gdLst>
              <a:gd name="connsiteX0" fmla="*/ 0 w 1719072"/>
              <a:gd name="connsiteY0" fmla="*/ 0 h 1708970"/>
              <a:gd name="connsiteX1" fmla="*/ 1719072 w 1719072"/>
              <a:gd name="connsiteY1" fmla="*/ 0 h 1708970"/>
              <a:gd name="connsiteX2" fmla="*/ 1719072 w 1719072"/>
              <a:gd name="connsiteY2" fmla="*/ 1708970 h 1708970"/>
              <a:gd name="connsiteX3" fmla="*/ 0 w 1719072"/>
              <a:gd name="connsiteY3" fmla="*/ 1708970 h 170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08970">
                <a:moveTo>
                  <a:pt x="0" y="0"/>
                </a:moveTo>
                <a:lnTo>
                  <a:pt x="1719072" y="0"/>
                </a:lnTo>
                <a:lnTo>
                  <a:pt x="1719072" y="1708970"/>
                </a:lnTo>
                <a:lnTo>
                  <a:pt x="0" y="170897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Picture Placeholder 52">
            <a:extLst>
              <a:ext uri="{FF2B5EF4-FFF2-40B4-BE49-F238E27FC236}">
                <a16:creationId xmlns:a16="http://schemas.microsoft.com/office/drawing/2014/main" id="{6A29DD5B-55DC-47F4-8032-1E78B3A990B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04580" y="0"/>
            <a:ext cx="1746504" cy="1733044"/>
          </a:xfrm>
          <a:custGeom>
            <a:avLst/>
            <a:gdLst>
              <a:gd name="connsiteX0" fmla="*/ 0 w 1719072"/>
              <a:gd name="connsiteY0" fmla="*/ 0 h 1708970"/>
              <a:gd name="connsiteX1" fmla="*/ 1719072 w 1719072"/>
              <a:gd name="connsiteY1" fmla="*/ 0 h 1708970"/>
              <a:gd name="connsiteX2" fmla="*/ 1719072 w 1719072"/>
              <a:gd name="connsiteY2" fmla="*/ 1708970 h 1708970"/>
              <a:gd name="connsiteX3" fmla="*/ 0 w 1719072"/>
              <a:gd name="connsiteY3" fmla="*/ 1708970 h 170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08970">
                <a:moveTo>
                  <a:pt x="0" y="0"/>
                </a:moveTo>
                <a:lnTo>
                  <a:pt x="1719072" y="0"/>
                </a:lnTo>
                <a:lnTo>
                  <a:pt x="1719072" y="1708970"/>
                </a:lnTo>
                <a:lnTo>
                  <a:pt x="0" y="170897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Picture Placeholder 52">
            <a:extLst>
              <a:ext uri="{FF2B5EF4-FFF2-40B4-BE49-F238E27FC236}">
                <a16:creationId xmlns:a16="http://schemas.microsoft.com/office/drawing/2014/main" id="{DF373D3C-15A7-41D7-A80E-63E14EA87B2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969252" y="1733044"/>
            <a:ext cx="1735328" cy="1755648"/>
          </a:xfrm>
          <a:custGeom>
            <a:avLst/>
            <a:gdLst>
              <a:gd name="connsiteX0" fmla="*/ 0 w 1719072"/>
              <a:gd name="connsiteY0" fmla="*/ 0 h 1708970"/>
              <a:gd name="connsiteX1" fmla="*/ 1719072 w 1719072"/>
              <a:gd name="connsiteY1" fmla="*/ 0 h 1708970"/>
              <a:gd name="connsiteX2" fmla="*/ 1719072 w 1719072"/>
              <a:gd name="connsiteY2" fmla="*/ 1708970 h 1708970"/>
              <a:gd name="connsiteX3" fmla="*/ 0 w 1719072"/>
              <a:gd name="connsiteY3" fmla="*/ 1708970 h 170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08970">
                <a:moveTo>
                  <a:pt x="0" y="0"/>
                </a:moveTo>
                <a:lnTo>
                  <a:pt x="1719072" y="0"/>
                </a:lnTo>
                <a:lnTo>
                  <a:pt x="1719072" y="1708970"/>
                </a:lnTo>
                <a:lnTo>
                  <a:pt x="0" y="170897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2FEFBC2-5C67-4F2E-8B5F-6AAF8656FBA4}"/>
              </a:ext>
            </a:extLst>
          </p:cNvPr>
          <p:cNvSpPr/>
          <p:nvPr userDrawn="1"/>
        </p:nvSpPr>
        <p:spPr>
          <a:xfrm>
            <a:off x="6969250" y="0"/>
            <a:ext cx="1740917" cy="17330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591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0A2F77-6CFB-4347-9224-EFAA0C0EF3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749138" y="6356350"/>
            <a:ext cx="783776" cy="365125"/>
          </a:xfrm>
        </p:spPr>
        <p:txBody>
          <a:bodyPr lIns="0"/>
          <a:lstStyle>
            <a:lvl1pPr>
              <a:defRPr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Picture Placeholder 28">
            <a:extLst>
              <a:ext uri="{FF2B5EF4-FFF2-40B4-BE49-F238E27FC236}">
                <a16:creationId xmlns:a16="http://schemas.microsoft.com/office/drawing/2014/main" id="{F5B0F680-047E-4915-A8F5-EFB05A62D5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3175" y="607060"/>
            <a:ext cx="6082549" cy="625474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C3D54C-F4F9-4FBF-80F6-F45EFD6A2CFF}"/>
              </a:ext>
            </a:extLst>
          </p:cNvPr>
          <p:cNvSpPr/>
          <p:nvPr userDrawn="1"/>
        </p:nvSpPr>
        <p:spPr>
          <a:xfrm>
            <a:off x="0" y="0"/>
            <a:ext cx="607060" cy="6070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70E28C-9E20-435C-99D0-48CF2909019B}"/>
              </a:ext>
            </a:extLst>
          </p:cNvPr>
          <p:cNvSpPr/>
          <p:nvPr userDrawn="1"/>
        </p:nvSpPr>
        <p:spPr>
          <a:xfrm>
            <a:off x="1213390" y="0"/>
            <a:ext cx="607060" cy="6070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06EA5A-9289-4E46-9AB8-457FE7AD1491}"/>
              </a:ext>
            </a:extLst>
          </p:cNvPr>
          <p:cNvSpPr/>
          <p:nvPr userDrawn="1"/>
        </p:nvSpPr>
        <p:spPr>
          <a:xfrm>
            <a:off x="1820085" y="0"/>
            <a:ext cx="607060" cy="6070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425AF3-AF4E-4334-8EF6-9C9C36BFF6E9}"/>
              </a:ext>
            </a:extLst>
          </p:cNvPr>
          <p:cNvSpPr/>
          <p:nvPr userDrawn="1"/>
        </p:nvSpPr>
        <p:spPr>
          <a:xfrm>
            <a:off x="2426780" y="0"/>
            <a:ext cx="607060" cy="6070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44959B-5FB7-4710-8EB4-C6F2E27C47D4}"/>
              </a:ext>
            </a:extLst>
          </p:cNvPr>
          <p:cNvSpPr/>
          <p:nvPr userDrawn="1"/>
        </p:nvSpPr>
        <p:spPr>
          <a:xfrm>
            <a:off x="3033475" y="0"/>
            <a:ext cx="607060" cy="6070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E72CBB0-055F-4C86-A198-4CCA83E0D07C}"/>
              </a:ext>
            </a:extLst>
          </p:cNvPr>
          <p:cNvSpPr/>
          <p:nvPr userDrawn="1"/>
        </p:nvSpPr>
        <p:spPr>
          <a:xfrm>
            <a:off x="3640170" y="0"/>
            <a:ext cx="607060" cy="6070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1507067-9434-4548-88C1-96187DB5A02A}"/>
              </a:ext>
            </a:extLst>
          </p:cNvPr>
          <p:cNvSpPr/>
          <p:nvPr userDrawn="1"/>
        </p:nvSpPr>
        <p:spPr>
          <a:xfrm>
            <a:off x="4246865" y="0"/>
            <a:ext cx="607060" cy="6070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4ACD849-640F-48CE-8342-1AE774134F52}"/>
              </a:ext>
            </a:extLst>
          </p:cNvPr>
          <p:cNvSpPr/>
          <p:nvPr userDrawn="1"/>
        </p:nvSpPr>
        <p:spPr>
          <a:xfrm>
            <a:off x="4853560" y="0"/>
            <a:ext cx="607060" cy="6070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D195952-CF8E-4D15-9CC8-CA4743A73453}"/>
              </a:ext>
            </a:extLst>
          </p:cNvPr>
          <p:cNvSpPr/>
          <p:nvPr userDrawn="1"/>
        </p:nvSpPr>
        <p:spPr>
          <a:xfrm>
            <a:off x="5460256" y="0"/>
            <a:ext cx="607060" cy="6070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A1A4A50-99ED-4ED2-8288-09A681E55857}"/>
              </a:ext>
            </a:extLst>
          </p:cNvPr>
          <p:cNvSpPr/>
          <p:nvPr userDrawn="1"/>
        </p:nvSpPr>
        <p:spPr>
          <a:xfrm>
            <a:off x="606695" y="0"/>
            <a:ext cx="607060" cy="6070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5E24E4D-15D7-4BF5-9092-BD4E86DB7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3700" y="3219450"/>
            <a:ext cx="4603750" cy="1343025"/>
          </a:xfrm>
        </p:spPr>
        <p:txBody>
          <a:bodyPr lIns="0" anchor="t">
            <a:normAutofit/>
          </a:bodyPr>
          <a:lstStyle>
            <a:lvl1pPr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27093093-F077-4A1D-A6ED-946369A581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43700" y="4589463"/>
            <a:ext cx="4603750" cy="1500187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693E355-5671-4FE4-8958-99FC40EF5B1D}"/>
              </a:ext>
            </a:extLst>
          </p:cNvPr>
          <p:cNvSpPr/>
          <p:nvPr userDrawn="1"/>
        </p:nvSpPr>
        <p:spPr>
          <a:xfrm>
            <a:off x="6743700" y="2850249"/>
            <a:ext cx="628650" cy="1822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F3D699E8-339D-4753-8032-13F328CF9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47214" y="6356350"/>
            <a:ext cx="2808515" cy="365125"/>
          </a:xfrm>
        </p:spPr>
        <p:txBody>
          <a:bodyPr/>
          <a:lstStyle>
            <a:lvl1pPr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7" name="Slide Number Placeholder 5">
            <a:extLst>
              <a:ext uri="{FF2B5EF4-FFF2-40B4-BE49-F238E27FC236}">
                <a16:creationId xmlns:a16="http://schemas.microsoft.com/office/drawing/2014/main" id="{C24FE381-D866-4C7F-95D5-4CF34B3AD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0030" y="6356350"/>
            <a:ext cx="783770" cy="365125"/>
          </a:xfrm>
        </p:spPr>
        <p:txBody>
          <a:bodyPr/>
          <a:lstStyle>
            <a:lvl1pPr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829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cellaneous conten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C4A94B9-9E00-4DD6-BCD4-604645044CAD}"/>
              </a:ext>
            </a:extLst>
          </p:cNvPr>
          <p:cNvSpPr/>
          <p:nvPr userDrawn="1"/>
        </p:nvSpPr>
        <p:spPr>
          <a:xfrm>
            <a:off x="5017194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39AA0F-90FD-444F-B618-EE6F4C1F122A}"/>
              </a:ext>
            </a:extLst>
          </p:cNvPr>
          <p:cNvSpPr/>
          <p:nvPr userDrawn="1"/>
        </p:nvSpPr>
        <p:spPr>
          <a:xfrm>
            <a:off x="4300452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F35D740-BF58-4DAE-A85B-5EF9B6EE3615}"/>
              </a:ext>
            </a:extLst>
          </p:cNvPr>
          <p:cNvSpPr/>
          <p:nvPr userDrawn="1"/>
        </p:nvSpPr>
        <p:spPr>
          <a:xfrm>
            <a:off x="5375565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B3B2E1-FF09-40A7-993A-BFF59632C25C}"/>
              </a:ext>
            </a:extLst>
          </p:cNvPr>
          <p:cNvSpPr/>
          <p:nvPr userDrawn="1"/>
        </p:nvSpPr>
        <p:spPr>
          <a:xfrm>
            <a:off x="3583710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9981C2-BC8B-44CC-9A8B-A5B381264380}"/>
              </a:ext>
            </a:extLst>
          </p:cNvPr>
          <p:cNvSpPr/>
          <p:nvPr userDrawn="1"/>
        </p:nvSpPr>
        <p:spPr>
          <a:xfrm>
            <a:off x="2866968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FFAAD0A-E8F9-47F8-874E-433E4C9A92AC}"/>
              </a:ext>
            </a:extLst>
          </p:cNvPr>
          <p:cNvSpPr/>
          <p:nvPr userDrawn="1"/>
        </p:nvSpPr>
        <p:spPr>
          <a:xfrm>
            <a:off x="2150226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871ABB2-3607-4850-A2E7-141BF30EA1E4}"/>
              </a:ext>
            </a:extLst>
          </p:cNvPr>
          <p:cNvSpPr/>
          <p:nvPr userDrawn="1"/>
        </p:nvSpPr>
        <p:spPr>
          <a:xfrm>
            <a:off x="3225339" y="0"/>
            <a:ext cx="365760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AFBB6AA-DB66-48A4-BBD2-9B36C02E5371}"/>
              </a:ext>
            </a:extLst>
          </p:cNvPr>
          <p:cNvSpPr/>
          <p:nvPr userDrawn="1"/>
        </p:nvSpPr>
        <p:spPr>
          <a:xfrm>
            <a:off x="1791855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09AC868-5C63-419B-8791-593862E707C6}"/>
              </a:ext>
            </a:extLst>
          </p:cNvPr>
          <p:cNvSpPr/>
          <p:nvPr userDrawn="1"/>
        </p:nvSpPr>
        <p:spPr>
          <a:xfrm>
            <a:off x="1433484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136AF71-D03B-4190-8590-1688288FB9F2}"/>
              </a:ext>
            </a:extLst>
          </p:cNvPr>
          <p:cNvSpPr/>
          <p:nvPr userDrawn="1"/>
        </p:nvSpPr>
        <p:spPr>
          <a:xfrm>
            <a:off x="6092307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DA6CEDE-A238-4C3A-B315-B3D3081EC7CC}"/>
              </a:ext>
            </a:extLst>
          </p:cNvPr>
          <p:cNvSpPr/>
          <p:nvPr userDrawn="1"/>
        </p:nvSpPr>
        <p:spPr>
          <a:xfrm>
            <a:off x="358371" y="0"/>
            <a:ext cx="365760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4ACE100-6140-4208-8CE9-DFE45B35007E}"/>
              </a:ext>
            </a:extLst>
          </p:cNvPr>
          <p:cNvSpPr/>
          <p:nvPr userDrawn="1"/>
        </p:nvSpPr>
        <p:spPr>
          <a:xfrm>
            <a:off x="4658823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675F84B-6DC9-4492-A492-95E4ABEF1B78}"/>
              </a:ext>
            </a:extLst>
          </p:cNvPr>
          <p:cNvSpPr/>
          <p:nvPr userDrawn="1"/>
        </p:nvSpPr>
        <p:spPr>
          <a:xfrm>
            <a:off x="1075113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A788D4C-E960-45E8-ABC4-72FC2128647B}"/>
              </a:ext>
            </a:extLst>
          </p:cNvPr>
          <p:cNvSpPr/>
          <p:nvPr userDrawn="1"/>
        </p:nvSpPr>
        <p:spPr>
          <a:xfrm>
            <a:off x="2508597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28D71AB-A26E-43A9-B413-A59CFBCDD9B1}"/>
              </a:ext>
            </a:extLst>
          </p:cNvPr>
          <p:cNvSpPr/>
          <p:nvPr userDrawn="1"/>
        </p:nvSpPr>
        <p:spPr>
          <a:xfrm>
            <a:off x="716742" y="0"/>
            <a:ext cx="365760" cy="365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71E9C91-A1C1-432A-9523-A511B304162F}"/>
              </a:ext>
            </a:extLst>
          </p:cNvPr>
          <p:cNvSpPr/>
          <p:nvPr userDrawn="1"/>
        </p:nvSpPr>
        <p:spPr>
          <a:xfrm>
            <a:off x="0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1D3C8E1-8F58-4916-9097-718454DAC9FC}"/>
              </a:ext>
            </a:extLst>
          </p:cNvPr>
          <p:cNvSpPr/>
          <p:nvPr userDrawn="1"/>
        </p:nvSpPr>
        <p:spPr>
          <a:xfrm>
            <a:off x="5733936" y="0"/>
            <a:ext cx="36576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1465436-7CD8-4713-84B2-BE392283D713}"/>
              </a:ext>
            </a:extLst>
          </p:cNvPr>
          <p:cNvSpPr/>
          <p:nvPr userDrawn="1"/>
        </p:nvSpPr>
        <p:spPr>
          <a:xfrm>
            <a:off x="3942081" y="0"/>
            <a:ext cx="365760" cy="365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54BFDB3-CC2F-4666-9557-90812A8E5147}"/>
              </a:ext>
            </a:extLst>
          </p:cNvPr>
          <p:cNvSpPr/>
          <p:nvPr userDrawn="1"/>
        </p:nvSpPr>
        <p:spPr>
          <a:xfrm>
            <a:off x="11467872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DD356C3-53D1-4AF1-B3FD-AEEFF75FDB5C}"/>
              </a:ext>
            </a:extLst>
          </p:cNvPr>
          <p:cNvSpPr/>
          <p:nvPr userDrawn="1"/>
        </p:nvSpPr>
        <p:spPr>
          <a:xfrm>
            <a:off x="10751130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8C89E7C-AF7A-4E82-B01B-1A945C7BBF79}"/>
              </a:ext>
            </a:extLst>
          </p:cNvPr>
          <p:cNvSpPr/>
          <p:nvPr userDrawn="1"/>
        </p:nvSpPr>
        <p:spPr>
          <a:xfrm>
            <a:off x="11826240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605B19F-DE4A-4705-A964-0579015AED0E}"/>
              </a:ext>
            </a:extLst>
          </p:cNvPr>
          <p:cNvSpPr/>
          <p:nvPr userDrawn="1"/>
        </p:nvSpPr>
        <p:spPr>
          <a:xfrm>
            <a:off x="10034388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D299157-3482-4535-BECD-566EFFF308AD}"/>
              </a:ext>
            </a:extLst>
          </p:cNvPr>
          <p:cNvSpPr/>
          <p:nvPr userDrawn="1"/>
        </p:nvSpPr>
        <p:spPr>
          <a:xfrm>
            <a:off x="9317646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C8CCBF5-CCDC-43C9-B57D-B9DAE23B58BE}"/>
              </a:ext>
            </a:extLst>
          </p:cNvPr>
          <p:cNvSpPr/>
          <p:nvPr userDrawn="1"/>
        </p:nvSpPr>
        <p:spPr>
          <a:xfrm>
            <a:off x="8600904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F412D896-790A-420A-BBFB-AFDB7BD9B603}"/>
              </a:ext>
            </a:extLst>
          </p:cNvPr>
          <p:cNvSpPr/>
          <p:nvPr userDrawn="1"/>
        </p:nvSpPr>
        <p:spPr>
          <a:xfrm>
            <a:off x="9676017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5941E70-EE67-4F80-B753-2F6426D0A9DA}"/>
              </a:ext>
            </a:extLst>
          </p:cNvPr>
          <p:cNvSpPr/>
          <p:nvPr userDrawn="1"/>
        </p:nvSpPr>
        <p:spPr>
          <a:xfrm>
            <a:off x="8242533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751E552-2222-4200-8E39-4DF2BEB677FD}"/>
              </a:ext>
            </a:extLst>
          </p:cNvPr>
          <p:cNvSpPr/>
          <p:nvPr userDrawn="1"/>
        </p:nvSpPr>
        <p:spPr>
          <a:xfrm>
            <a:off x="7884162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43002CA-9883-43A9-B000-00F9F7A14D27}"/>
              </a:ext>
            </a:extLst>
          </p:cNvPr>
          <p:cNvSpPr/>
          <p:nvPr userDrawn="1"/>
        </p:nvSpPr>
        <p:spPr>
          <a:xfrm>
            <a:off x="6809049" y="0"/>
            <a:ext cx="36576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861A1E0B-5D8C-42BB-8493-4A6E267A7C73}"/>
              </a:ext>
            </a:extLst>
          </p:cNvPr>
          <p:cNvSpPr/>
          <p:nvPr userDrawn="1"/>
        </p:nvSpPr>
        <p:spPr>
          <a:xfrm>
            <a:off x="11109501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1E86EA3-C77E-4F5B-B2D8-06ACD07DECA4}"/>
              </a:ext>
            </a:extLst>
          </p:cNvPr>
          <p:cNvSpPr/>
          <p:nvPr userDrawn="1"/>
        </p:nvSpPr>
        <p:spPr>
          <a:xfrm>
            <a:off x="7525791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5DD0E5EA-DA68-48FA-984B-26F2185EF431}"/>
              </a:ext>
            </a:extLst>
          </p:cNvPr>
          <p:cNvSpPr/>
          <p:nvPr userDrawn="1"/>
        </p:nvSpPr>
        <p:spPr>
          <a:xfrm>
            <a:off x="8959275" y="0"/>
            <a:ext cx="365760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B1E5F851-80EC-44A1-B97A-D40F00A63A11}"/>
              </a:ext>
            </a:extLst>
          </p:cNvPr>
          <p:cNvSpPr/>
          <p:nvPr userDrawn="1"/>
        </p:nvSpPr>
        <p:spPr>
          <a:xfrm>
            <a:off x="7167420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06D6FCB-D2DE-4100-B034-4F158AA21763}"/>
              </a:ext>
            </a:extLst>
          </p:cNvPr>
          <p:cNvSpPr/>
          <p:nvPr userDrawn="1"/>
        </p:nvSpPr>
        <p:spPr>
          <a:xfrm>
            <a:off x="6450678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93C2CDE-BD78-4521-A433-7332BF3D57FA}"/>
              </a:ext>
            </a:extLst>
          </p:cNvPr>
          <p:cNvSpPr/>
          <p:nvPr userDrawn="1"/>
        </p:nvSpPr>
        <p:spPr>
          <a:xfrm>
            <a:off x="10392759" y="0"/>
            <a:ext cx="365760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Text Placeholder 2">
            <a:extLst>
              <a:ext uri="{FF2B5EF4-FFF2-40B4-BE49-F238E27FC236}">
                <a16:creationId xmlns:a16="http://schemas.microsoft.com/office/drawing/2014/main" id="{4BBE4B76-BA2D-4EA4-A178-30F57AC1DFD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43984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2800" kern="1200" spc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78" name="Text Placeholder 4">
            <a:extLst>
              <a:ext uri="{FF2B5EF4-FFF2-40B4-BE49-F238E27FC236}">
                <a16:creationId xmlns:a16="http://schemas.microsoft.com/office/drawing/2014/main" id="{045FF175-F59F-4A69-B296-E046C77842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4398413"/>
            <a:ext cx="2342205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2800" kern="1200" spc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80" name="Text Placeholder 2">
            <a:extLst>
              <a:ext uri="{FF2B5EF4-FFF2-40B4-BE49-F238E27FC236}">
                <a16:creationId xmlns:a16="http://schemas.microsoft.com/office/drawing/2014/main" id="{FBAA7D2D-B5F0-416A-A89F-1DC3E6A877E6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43984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2800" kern="1200" spc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82" name="Text Placeholder 2">
            <a:extLst>
              <a:ext uri="{FF2B5EF4-FFF2-40B4-BE49-F238E27FC236}">
                <a16:creationId xmlns:a16="http://schemas.microsoft.com/office/drawing/2014/main" id="{01187116-E25F-47A2-9BC5-532F3F42D31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4398057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2800" kern="1200" spc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84" name="Text Placeholder 2">
            <a:extLst>
              <a:ext uri="{FF2B5EF4-FFF2-40B4-BE49-F238E27FC236}">
                <a16:creationId xmlns:a16="http://schemas.microsoft.com/office/drawing/2014/main" id="{B69B6CD5-B022-423C-A017-AD2D8FFA0665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838200" y="5226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2000" kern="1200" spc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6" name="Text Placeholder 2">
            <a:extLst>
              <a:ext uri="{FF2B5EF4-FFF2-40B4-BE49-F238E27FC236}">
                <a16:creationId xmlns:a16="http://schemas.microsoft.com/office/drawing/2014/main" id="{06A7180A-5FBF-4DE7-A668-E24E022DFA9E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6298609" y="5226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2000" kern="1200" spc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7" name="Text Placeholder 2">
            <a:extLst>
              <a:ext uri="{FF2B5EF4-FFF2-40B4-BE49-F238E27FC236}">
                <a16:creationId xmlns:a16="http://schemas.microsoft.com/office/drawing/2014/main" id="{2EFABF40-7E40-4F8A-80D3-DB5903EEBDF1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9023074" y="5226454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2000" kern="1200" spc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8" name="Text Placeholder 2">
            <a:extLst>
              <a:ext uri="{FF2B5EF4-FFF2-40B4-BE49-F238E27FC236}">
                <a16:creationId xmlns:a16="http://schemas.microsoft.com/office/drawing/2014/main" id="{FFD10C91-B253-496D-889A-D48B1A0AA556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3562665" y="5226454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2000" kern="1200" spc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9" name="Title 1">
            <a:extLst>
              <a:ext uri="{FF2B5EF4-FFF2-40B4-BE49-F238E27FC236}">
                <a16:creationId xmlns:a16="http://schemas.microsoft.com/office/drawing/2014/main" id="{9FDBCD91-EE94-4107-8814-059FE0E8F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0476" y="629616"/>
            <a:ext cx="9371048" cy="1325563"/>
          </a:xfrm>
        </p:spPr>
        <p:txBody>
          <a:bodyPr anchor="ctr">
            <a:normAutofit/>
          </a:bodyPr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3" name="Date Placeholder 3">
            <a:extLst>
              <a:ext uri="{FF2B5EF4-FFF2-40B4-BE49-F238E27FC236}">
                <a16:creationId xmlns:a16="http://schemas.microsoft.com/office/drawing/2014/main" id="{3EDC5EF0-E937-47AD-8F93-11A7E03197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4" name="Footer Placeholder 4">
            <a:extLst>
              <a:ext uri="{FF2B5EF4-FFF2-40B4-BE49-F238E27FC236}">
                <a16:creationId xmlns:a16="http://schemas.microsoft.com/office/drawing/2014/main" id="{4CB9AE8E-EB22-4097-951C-4A6E38B2D472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5" name="Slide Number Placeholder 5">
            <a:extLst>
              <a:ext uri="{FF2B5EF4-FFF2-40B4-BE49-F238E27FC236}">
                <a16:creationId xmlns:a16="http://schemas.microsoft.com/office/drawing/2014/main" id="{D89D10F4-442B-4B78-B541-92469482EC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813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60B973DC-FC8B-48F4-9A50-A679872638A6}"/>
              </a:ext>
            </a:extLst>
          </p:cNvPr>
          <p:cNvSpPr/>
          <p:nvPr userDrawn="1"/>
        </p:nvSpPr>
        <p:spPr>
          <a:xfrm>
            <a:off x="0" y="0"/>
            <a:ext cx="1905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6651245-F8FA-4280-86E8-A02EA6F9D183}"/>
              </a:ext>
            </a:extLst>
          </p:cNvPr>
          <p:cNvSpPr/>
          <p:nvPr userDrawn="1"/>
        </p:nvSpPr>
        <p:spPr>
          <a:xfrm>
            <a:off x="1905000" y="3429000"/>
            <a:ext cx="3429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2243009-72E0-4065-A4ED-BF9024B3D4FB}"/>
              </a:ext>
            </a:extLst>
          </p:cNvPr>
          <p:cNvSpPr/>
          <p:nvPr userDrawn="1"/>
        </p:nvSpPr>
        <p:spPr>
          <a:xfrm>
            <a:off x="5334000" y="0"/>
            <a:ext cx="3429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45E1145-BC25-4AC5-8B8D-8AECD11F1713}"/>
              </a:ext>
            </a:extLst>
          </p:cNvPr>
          <p:cNvSpPr/>
          <p:nvPr userDrawn="1"/>
        </p:nvSpPr>
        <p:spPr>
          <a:xfrm>
            <a:off x="8763000" y="3429000"/>
            <a:ext cx="3429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id="{79F851B1-E044-41C4-88D1-6BA4FBC8396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905000" y="0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EE85C52-E5BA-4142-AE8D-7B357E4A475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4000" y="3429000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0" name="Picture Placeholder 49">
            <a:extLst>
              <a:ext uri="{FF2B5EF4-FFF2-40B4-BE49-F238E27FC236}">
                <a16:creationId xmlns:a16="http://schemas.microsoft.com/office/drawing/2014/main" id="{424B8959-FF9C-453C-8179-A0BF8D392B3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763000" y="0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4" name="Title 1">
            <a:extLst>
              <a:ext uri="{FF2B5EF4-FFF2-40B4-BE49-F238E27FC236}">
                <a16:creationId xmlns:a16="http://schemas.microsoft.com/office/drawing/2014/main" id="{3F2D93AE-80E9-4043-9384-F0F06D657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476501" y="2766221"/>
            <a:ext cx="6858002" cy="1325563"/>
          </a:xfrm>
        </p:spPr>
        <p:txBody>
          <a:bodyPr>
            <a:normAutofit/>
          </a:bodyPr>
          <a:lstStyle>
            <a:lvl1pPr algn="ctr"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4718" y="4697806"/>
            <a:ext cx="2800350" cy="891383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9D493CB6-06D1-4AD2-924D-64007FFFAC0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101931" y="4697805"/>
            <a:ext cx="2800351" cy="891383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D5B991DB-A408-4F6D-A8D0-5167D1E3076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623718" y="1268809"/>
            <a:ext cx="2853532" cy="891383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0" name="Date Placeholder 6">
            <a:extLst>
              <a:ext uri="{FF2B5EF4-FFF2-40B4-BE49-F238E27FC236}">
                <a16:creationId xmlns:a16="http://schemas.microsoft.com/office/drawing/2014/main" id="{CAE1BB52-31E7-4A74-9ED4-FDD92237639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194718" y="6356350"/>
            <a:ext cx="983911" cy="365125"/>
          </a:xfrm>
        </p:spPr>
        <p:txBody>
          <a:bodyPr/>
          <a:lstStyle>
            <a:lvl1pPr>
              <a:defRPr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1" name="Footer Placeholder 4">
            <a:extLst>
              <a:ext uri="{FF2B5EF4-FFF2-40B4-BE49-F238E27FC236}">
                <a16:creationId xmlns:a16="http://schemas.microsoft.com/office/drawing/2014/main" id="{EAF5ABA9-E5E2-43E4-ACD5-994ABC08568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334000" y="6356350"/>
            <a:ext cx="3429000" cy="365125"/>
          </a:xfrm>
        </p:spPr>
        <p:txBody>
          <a:bodyPr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2" name="Slide Number Placeholder 5">
            <a:extLst>
              <a:ext uri="{FF2B5EF4-FFF2-40B4-BE49-F238E27FC236}">
                <a16:creationId xmlns:a16="http://schemas.microsoft.com/office/drawing/2014/main" id="{40AEA096-23EC-471A-85DB-52788D84751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0711542" y="6356350"/>
            <a:ext cx="642257" cy="365125"/>
          </a:xfrm>
        </p:spPr>
        <p:txBody>
          <a:bodyPr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25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7811C96E-0DEE-4C3C-914D-3D8E37D685D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16466" y="4160451"/>
            <a:ext cx="608493" cy="201776"/>
          </a:xfrm>
        </p:spPr>
        <p:txBody>
          <a:bodyPr anchor="ctr"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Year</a:t>
            </a:r>
            <a:endParaRPr lang="en-ZA" dirty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105D759B-EB6D-4560-B0B8-1F7EB7D1B84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980666" y="4160451"/>
            <a:ext cx="608493" cy="201776"/>
          </a:xfrm>
        </p:spPr>
        <p:txBody>
          <a:bodyPr anchor="ctr"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Year</a:t>
            </a:r>
            <a:endParaRPr lang="en-ZA" dirty="0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401495E4-6A47-4169-8AF4-736F7CF55C3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4435" y="3658480"/>
            <a:ext cx="393192" cy="393192"/>
          </a:xfr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A350147-917D-4020-B9C3-CE41143A103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06435" y="3658480"/>
            <a:ext cx="393192" cy="393192"/>
          </a:xfr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95A6F9E-88A2-46C6-B4B4-642D65C42C1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378435" y="3658480"/>
            <a:ext cx="393192" cy="393192"/>
          </a:xfr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11C0F1C3-D7E3-418A-8706-CD257C1F5B6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850435" y="3658480"/>
            <a:ext cx="393192" cy="393192"/>
          </a:xfr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8715823E-52F8-49ED-9EC8-E99ED0915BD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322435" y="3658480"/>
            <a:ext cx="393192" cy="393192"/>
          </a:xfr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7DF700D5-2F9B-4B15-92CF-1052851D5E1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794435" y="3658480"/>
            <a:ext cx="393192" cy="393192"/>
          </a:xfr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BB40768A-A2DB-44AA-89F5-071BCE4D9F9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266435" y="3658480"/>
            <a:ext cx="393192" cy="393192"/>
          </a:xfr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05B8381-43DD-41A0-A705-D1255AC449A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738435" y="3658480"/>
            <a:ext cx="393192" cy="390677"/>
          </a:xfr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C178CB7C-93FB-40C1-9170-B99EF8EE9E8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210435" y="3658480"/>
            <a:ext cx="393192" cy="393192"/>
          </a:xfr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16D07EB6-011E-4F65-9F28-20CAB54640E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682435" y="3658480"/>
            <a:ext cx="393192" cy="393192"/>
          </a:xfr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A2B65EAF-1F60-417C-B138-F72EFEBF6D8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154435" y="3658480"/>
            <a:ext cx="393192" cy="393192"/>
          </a:xfr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76D120F4-A640-421C-B1F8-406158CFBC8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626435" y="3658480"/>
            <a:ext cx="393192" cy="393192"/>
          </a:xfr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BBD14391-1DC8-4D56-951F-25C5BDB3921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098435" y="3658480"/>
            <a:ext cx="393192" cy="393192"/>
          </a:xfr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93FC04C9-D1DE-47BA-8D50-6D762B72B8F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570435" y="3658480"/>
            <a:ext cx="393192" cy="393192"/>
          </a:xfr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B8FB174F-BC80-4817-90C7-42F90C7978E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042435" y="3658480"/>
            <a:ext cx="393192" cy="393192"/>
          </a:xfr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E896FB65-5B08-4993-8523-822688BB2A9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514435" y="3658480"/>
            <a:ext cx="393192" cy="393192"/>
          </a:xfr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DBAF247D-367F-4524-9E85-4B66631D530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986435" y="3658480"/>
            <a:ext cx="393192" cy="393192"/>
          </a:xfr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4F9BFDEC-4D89-4C8E-A3D9-A6DF0297F780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458435" y="3658480"/>
            <a:ext cx="393192" cy="393192"/>
          </a:xfr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9C08EC58-18EC-4890-94D6-2422A6BBA8D5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930435" y="3658480"/>
            <a:ext cx="393192" cy="393192"/>
          </a:xfr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5F5960EF-7F51-41A0-9E73-D2F727AB3F0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402435" y="3658480"/>
            <a:ext cx="393192" cy="393192"/>
          </a:xfr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9F81D711-9D82-42A4-8AB2-12D1F4490AAD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874435" y="3658480"/>
            <a:ext cx="393192" cy="393192"/>
          </a:xfr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D360A36A-7282-4045-B0DF-503E6A97BA47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0346435" y="3658480"/>
            <a:ext cx="393192" cy="393192"/>
          </a:xfr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0A2E5DCC-5FCD-4396-9980-17ECD06BB370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10818435" y="3658480"/>
            <a:ext cx="393192" cy="393192"/>
          </a:xfr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34" name="Text Placeholder 10">
            <a:extLst>
              <a:ext uri="{FF2B5EF4-FFF2-40B4-BE49-F238E27FC236}">
                <a16:creationId xmlns:a16="http://schemas.microsoft.com/office/drawing/2014/main" id="{A3860367-6AF8-4009-AE8B-33DEE49D1773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1290430" y="3658480"/>
            <a:ext cx="393192" cy="393192"/>
          </a:xfr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80" name="Title 1">
            <a:extLst>
              <a:ext uri="{FF2B5EF4-FFF2-40B4-BE49-F238E27FC236}">
                <a16:creationId xmlns:a16="http://schemas.microsoft.com/office/drawing/2014/main" id="{BD315BE3-66BC-448E-AC25-B8B59C800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0952" y="629616"/>
            <a:ext cx="6550096" cy="1325563"/>
          </a:xfrm>
        </p:spPr>
        <p:txBody>
          <a:bodyPr anchor="ctr">
            <a:normAutofit/>
          </a:bodyPr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8791A8F7-D0D7-459C-816C-06A776192CF1}"/>
              </a:ext>
            </a:extLst>
          </p:cNvPr>
          <p:cNvSpPr/>
          <p:nvPr userDrawn="1"/>
        </p:nvSpPr>
        <p:spPr>
          <a:xfrm>
            <a:off x="5017194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63CFF470-94CA-4087-8B57-84A251AB5728}"/>
              </a:ext>
            </a:extLst>
          </p:cNvPr>
          <p:cNvSpPr/>
          <p:nvPr userDrawn="1"/>
        </p:nvSpPr>
        <p:spPr>
          <a:xfrm>
            <a:off x="4300452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8741B3D2-0E68-4CDE-B746-65D383DA0EF1}"/>
              </a:ext>
            </a:extLst>
          </p:cNvPr>
          <p:cNvSpPr/>
          <p:nvPr userDrawn="1"/>
        </p:nvSpPr>
        <p:spPr>
          <a:xfrm>
            <a:off x="5375565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F24D9BB9-0D5B-45D1-A9B9-F8985612AD6E}"/>
              </a:ext>
            </a:extLst>
          </p:cNvPr>
          <p:cNvSpPr/>
          <p:nvPr userDrawn="1"/>
        </p:nvSpPr>
        <p:spPr>
          <a:xfrm>
            <a:off x="3583710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DB714EE5-FC7B-4FDA-88D7-B7DB551EA274}"/>
              </a:ext>
            </a:extLst>
          </p:cNvPr>
          <p:cNvSpPr/>
          <p:nvPr userDrawn="1"/>
        </p:nvSpPr>
        <p:spPr>
          <a:xfrm>
            <a:off x="2866968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D6984438-C7B6-469B-A0A3-F7C9F2CC6DBD}"/>
              </a:ext>
            </a:extLst>
          </p:cNvPr>
          <p:cNvSpPr/>
          <p:nvPr userDrawn="1"/>
        </p:nvSpPr>
        <p:spPr>
          <a:xfrm>
            <a:off x="2150226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57EBFF5E-9DF7-4591-AC16-CB1D6AE0D25A}"/>
              </a:ext>
            </a:extLst>
          </p:cNvPr>
          <p:cNvSpPr/>
          <p:nvPr userDrawn="1"/>
        </p:nvSpPr>
        <p:spPr>
          <a:xfrm>
            <a:off x="3225339" y="0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29E0EA42-935D-43B4-AB8D-FDC3007FD20C}"/>
              </a:ext>
            </a:extLst>
          </p:cNvPr>
          <p:cNvSpPr/>
          <p:nvPr userDrawn="1"/>
        </p:nvSpPr>
        <p:spPr>
          <a:xfrm>
            <a:off x="1791855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EDD61E09-E863-45B9-9F49-02EA501C578E}"/>
              </a:ext>
            </a:extLst>
          </p:cNvPr>
          <p:cNvSpPr/>
          <p:nvPr userDrawn="1"/>
        </p:nvSpPr>
        <p:spPr>
          <a:xfrm>
            <a:off x="1433484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52DB4680-C46B-45C0-9514-7B5E0B10E393}"/>
              </a:ext>
            </a:extLst>
          </p:cNvPr>
          <p:cNvSpPr/>
          <p:nvPr userDrawn="1"/>
        </p:nvSpPr>
        <p:spPr>
          <a:xfrm>
            <a:off x="6092307" y="0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3AAA84B2-8B6A-4266-8305-9222B397D900}"/>
              </a:ext>
            </a:extLst>
          </p:cNvPr>
          <p:cNvSpPr/>
          <p:nvPr userDrawn="1"/>
        </p:nvSpPr>
        <p:spPr>
          <a:xfrm>
            <a:off x="358371" y="0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6288CF74-DD4A-450A-A6CE-FD0BAFADE3CC}"/>
              </a:ext>
            </a:extLst>
          </p:cNvPr>
          <p:cNvSpPr/>
          <p:nvPr userDrawn="1"/>
        </p:nvSpPr>
        <p:spPr>
          <a:xfrm>
            <a:off x="4658823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7CC73489-9E12-4EC4-BFC7-9BB5C27C2E1F}"/>
              </a:ext>
            </a:extLst>
          </p:cNvPr>
          <p:cNvSpPr/>
          <p:nvPr userDrawn="1"/>
        </p:nvSpPr>
        <p:spPr>
          <a:xfrm>
            <a:off x="1075113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A2658D15-43FF-4F4D-AAE7-4B9122899193}"/>
              </a:ext>
            </a:extLst>
          </p:cNvPr>
          <p:cNvSpPr/>
          <p:nvPr userDrawn="1"/>
        </p:nvSpPr>
        <p:spPr>
          <a:xfrm>
            <a:off x="2508597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AFA77309-00B7-459D-BA45-EE1AEAA3B0CD}"/>
              </a:ext>
            </a:extLst>
          </p:cNvPr>
          <p:cNvSpPr/>
          <p:nvPr userDrawn="1"/>
        </p:nvSpPr>
        <p:spPr>
          <a:xfrm>
            <a:off x="716742" y="0"/>
            <a:ext cx="365760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30775FA4-041A-45A7-8F49-9CBD363A28BB}"/>
              </a:ext>
            </a:extLst>
          </p:cNvPr>
          <p:cNvSpPr/>
          <p:nvPr userDrawn="1"/>
        </p:nvSpPr>
        <p:spPr>
          <a:xfrm>
            <a:off x="0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5508D4AD-2238-4B32-B766-397DD7A6E429}"/>
              </a:ext>
            </a:extLst>
          </p:cNvPr>
          <p:cNvSpPr/>
          <p:nvPr userDrawn="1"/>
        </p:nvSpPr>
        <p:spPr>
          <a:xfrm>
            <a:off x="5733936" y="0"/>
            <a:ext cx="365760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F4B50382-516D-4475-956A-F7F9FD3E08E3}"/>
              </a:ext>
            </a:extLst>
          </p:cNvPr>
          <p:cNvSpPr/>
          <p:nvPr userDrawn="1"/>
        </p:nvSpPr>
        <p:spPr>
          <a:xfrm>
            <a:off x="3942081" y="0"/>
            <a:ext cx="365760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C399009F-0A9E-4E2F-B4EF-3ECF21378479}"/>
              </a:ext>
            </a:extLst>
          </p:cNvPr>
          <p:cNvSpPr/>
          <p:nvPr userDrawn="1"/>
        </p:nvSpPr>
        <p:spPr>
          <a:xfrm>
            <a:off x="11467872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7CFBE686-CBC8-41CE-B11B-CF0C378E6EDE}"/>
              </a:ext>
            </a:extLst>
          </p:cNvPr>
          <p:cNvSpPr/>
          <p:nvPr userDrawn="1"/>
        </p:nvSpPr>
        <p:spPr>
          <a:xfrm>
            <a:off x="10751130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D8450F92-73B1-46EB-A8BC-80B995ED31D0}"/>
              </a:ext>
            </a:extLst>
          </p:cNvPr>
          <p:cNvSpPr/>
          <p:nvPr userDrawn="1"/>
        </p:nvSpPr>
        <p:spPr>
          <a:xfrm>
            <a:off x="11826240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E7EBDAD3-E952-4A8E-8DCF-BAD616AE8FD0}"/>
              </a:ext>
            </a:extLst>
          </p:cNvPr>
          <p:cNvSpPr/>
          <p:nvPr userDrawn="1"/>
        </p:nvSpPr>
        <p:spPr>
          <a:xfrm>
            <a:off x="10034388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C135B39D-DCFF-48D1-B7C8-418310C34B9F}"/>
              </a:ext>
            </a:extLst>
          </p:cNvPr>
          <p:cNvSpPr/>
          <p:nvPr userDrawn="1"/>
        </p:nvSpPr>
        <p:spPr>
          <a:xfrm>
            <a:off x="9317646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566893CC-18D8-4978-98A0-9F0F1A58F70F}"/>
              </a:ext>
            </a:extLst>
          </p:cNvPr>
          <p:cNvSpPr/>
          <p:nvPr userDrawn="1"/>
        </p:nvSpPr>
        <p:spPr>
          <a:xfrm>
            <a:off x="8600904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A59803DA-84F5-4810-9D67-82851BBBF7B7}"/>
              </a:ext>
            </a:extLst>
          </p:cNvPr>
          <p:cNvSpPr/>
          <p:nvPr userDrawn="1"/>
        </p:nvSpPr>
        <p:spPr>
          <a:xfrm>
            <a:off x="9676017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7A9BDBED-FA8E-4080-8786-5B97A485DDB6}"/>
              </a:ext>
            </a:extLst>
          </p:cNvPr>
          <p:cNvSpPr/>
          <p:nvPr userDrawn="1"/>
        </p:nvSpPr>
        <p:spPr>
          <a:xfrm>
            <a:off x="8242533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9D3328E7-2083-4FC9-B32F-1FED3CDFFF3B}"/>
              </a:ext>
            </a:extLst>
          </p:cNvPr>
          <p:cNvSpPr/>
          <p:nvPr userDrawn="1"/>
        </p:nvSpPr>
        <p:spPr>
          <a:xfrm>
            <a:off x="7884162" y="0"/>
            <a:ext cx="365760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97D29CBA-4952-44B4-A695-45B4490EEB8D}"/>
              </a:ext>
            </a:extLst>
          </p:cNvPr>
          <p:cNvSpPr/>
          <p:nvPr userDrawn="1"/>
        </p:nvSpPr>
        <p:spPr>
          <a:xfrm>
            <a:off x="6809049" y="0"/>
            <a:ext cx="36576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65338F58-85B5-4095-931F-DE4D676A6192}"/>
              </a:ext>
            </a:extLst>
          </p:cNvPr>
          <p:cNvSpPr/>
          <p:nvPr userDrawn="1"/>
        </p:nvSpPr>
        <p:spPr>
          <a:xfrm>
            <a:off x="11109501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62101AC6-3DF3-44E3-8F37-4D420EFB890E}"/>
              </a:ext>
            </a:extLst>
          </p:cNvPr>
          <p:cNvSpPr/>
          <p:nvPr userDrawn="1"/>
        </p:nvSpPr>
        <p:spPr>
          <a:xfrm>
            <a:off x="7525791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D3E958D7-1972-40AD-A538-8302A14984AB}"/>
              </a:ext>
            </a:extLst>
          </p:cNvPr>
          <p:cNvSpPr/>
          <p:nvPr userDrawn="1"/>
        </p:nvSpPr>
        <p:spPr>
          <a:xfrm>
            <a:off x="8959275" y="0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AAAD3289-DEFC-4EC6-BF0C-2B56CE1CD19B}"/>
              </a:ext>
            </a:extLst>
          </p:cNvPr>
          <p:cNvSpPr/>
          <p:nvPr userDrawn="1"/>
        </p:nvSpPr>
        <p:spPr>
          <a:xfrm>
            <a:off x="7167420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7EA5B12A-0ADE-4B3A-A74C-D3487E40A7C4}"/>
              </a:ext>
            </a:extLst>
          </p:cNvPr>
          <p:cNvSpPr/>
          <p:nvPr userDrawn="1"/>
        </p:nvSpPr>
        <p:spPr>
          <a:xfrm>
            <a:off x="6450678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423D27DE-07B7-4053-A551-3515F702FECE}"/>
              </a:ext>
            </a:extLst>
          </p:cNvPr>
          <p:cNvSpPr/>
          <p:nvPr userDrawn="1"/>
        </p:nvSpPr>
        <p:spPr>
          <a:xfrm>
            <a:off x="10392759" y="0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5" name="Date Placeholder 3">
            <a:extLst>
              <a:ext uri="{FF2B5EF4-FFF2-40B4-BE49-F238E27FC236}">
                <a16:creationId xmlns:a16="http://schemas.microsoft.com/office/drawing/2014/main" id="{DAAD24F3-0234-4B5A-84DA-945939E26F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6" name="Footer Placeholder 4">
            <a:extLst>
              <a:ext uri="{FF2B5EF4-FFF2-40B4-BE49-F238E27FC236}">
                <a16:creationId xmlns:a16="http://schemas.microsoft.com/office/drawing/2014/main" id="{664012DC-ACEF-433E-A505-4617F7A7EE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7" name="Slide Number Placeholder 5">
            <a:extLst>
              <a:ext uri="{FF2B5EF4-FFF2-40B4-BE49-F238E27FC236}">
                <a16:creationId xmlns:a16="http://schemas.microsoft.com/office/drawing/2014/main" id="{58602E04-6AE9-4AB4-8C82-ADECCA2FC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3766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, Content, and Framed Pictur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92">
            <a:extLst>
              <a:ext uri="{FF2B5EF4-FFF2-40B4-BE49-F238E27FC236}">
                <a16:creationId xmlns:a16="http://schemas.microsoft.com/office/drawing/2014/main" id="{2348BA8A-9E10-4BDA-92EB-6C1021EBD8BB}"/>
              </a:ext>
            </a:extLst>
          </p:cNvPr>
          <p:cNvSpPr/>
          <p:nvPr userDrawn="1"/>
        </p:nvSpPr>
        <p:spPr>
          <a:xfrm>
            <a:off x="7583424" y="628192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4DD1FBBA-C4C1-423C-8D85-CC2FA3147C8D}"/>
              </a:ext>
            </a:extLst>
          </p:cNvPr>
          <p:cNvSpPr/>
          <p:nvPr userDrawn="1"/>
        </p:nvSpPr>
        <p:spPr>
          <a:xfrm>
            <a:off x="7007352" y="6281928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7" name="Picture Placeholder 106">
            <a:extLst>
              <a:ext uri="{FF2B5EF4-FFF2-40B4-BE49-F238E27FC236}">
                <a16:creationId xmlns:a16="http://schemas.microsoft.com/office/drawing/2014/main" id="{C1039393-3B8E-4456-97AA-ADBC1801007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07351" y="572886"/>
            <a:ext cx="4608577" cy="570904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E3D039-0A18-4031-8A63-D83666B06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786" y="1047146"/>
            <a:ext cx="4603750" cy="955826"/>
          </a:xfrm>
        </p:spPr>
        <p:txBody>
          <a:bodyPr lIns="0" anchor="t">
            <a:noAutofit/>
          </a:bodyPr>
          <a:lstStyle>
            <a:lvl1pPr algn="ctr"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438815-B9AF-4BA5-B8D6-3311C4949F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1301" y="3202442"/>
            <a:ext cx="2001667" cy="747216"/>
          </a:xfrm>
        </p:spPr>
        <p:txBody>
          <a:bodyPr lIns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B87F0D-3BAB-446D-B8D9-08B2C2BB3BD7}"/>
              </a:ext>
            </a:extLst>
          </p:cNvPr>
          <p:cNvSpPr/>
          <p:nvPr userDrawn="1"/>
        </p:nvSpPr>
        <p:spPr>
          <a:xfrm>
            <a:off x="6431280" y="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F04AEEB-DA23-4423-A0A2-D2E04125C4A7}"/>
              </a:ext>
            </a:extLst>
          </p:cNvPr>
          <p:cNvSpPr/>
          <p:nvPr userDrawn="1"/>
        </p:nvSpPr>
        <p:spPr>
          <a:xfrm>
            <a:off x="6431280" y="572886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2058B74-EF5C-4574-9B30-072FA59B9B21}"/>
              </a:ext>
            </a:extLst>
          </p:cNvPr>
          <p:cNvSpPr/>
          <p:nvPr userDrawn="1"/>
        </p:nvSpPr>
        <p:spPr>
          <a:xfrm>
            <a:off x="6431280" y="1145772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AE24787-0FCF-4199-AB93-6593FE032C55}"/>
              </a:ext>
            </a:extLst>
          </p:cNvPr>
          <p:cNvSpPr/>
          <p:nvPr userDrawn="1"/>
        </p:nvSpPr>
        <p:spPr>
          <a:xfrm>
            <a:off x="6431280" y="1718658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F44E538-795F-4C68-9305-B6955DBC7F5D}"/>
              </a:ext>
            </a:extLst>
          </p:cNvPr>
          <p:cNvSpPr/>
          <p:nvPr userDrawn="1"/>
        </p:nvSpPr>
        <p:spPr>
          <a:xfrm>
            <a:off x="6431280" y="2291544"/>
            <a:ext cx="576072" cy="576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1A0463E-1142-44E9-8CB3-9F22F5DF78A8}"/>
              </a:ext>
            </a:extLst>
          </p:cNvPr>
          <p:cNvSpPr/>
          <p:nvPr userDrawn="1"/>
        </p:nvSpPr>
        <p:spPr>
          <a:xfrm>
            <a:off x="6431280" y="2864430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7898DBE-884D-4A00-AF2F-4295EAF41E13}"/>
              </a:ext>
            </a:extLst>
          </p:cNvPr>
          <p:cNvSpPr/>
          <p:nvPr userDrawn="1"/>
        </p:nvSpPr>
        <p:spPr>
          <a:xfrm>
            <a:off x="6431280" y="3437316"/>
            <a:ext cx="576072" cy="5760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3AB5AC4-C502-4D78-A602-3027D20AB33A}"/>
              </a:ext>
            </a:extLst>
          </p:cNvPr>
          <p:cNvSpPr/>
          <p:nvPr userDrawn="1"/>
        </p:nvSpPr>
        <p:spPr>
          <a:xfrm>
            <a:off x="6431280" y="4010202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DF81845-E621-4070-9AD6-1F40FFDD82E2}"/>
              </a:ext>
            </a:extLst>
          </p:cNvPr>
          <p:cNvSpPr/>
          <p:nvPr userDrawn="1"/>
        </p:nvSpPr>
        <p:spPr>
          <a:xfrm>
            <a:off x="6431280" y="458308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9190B9C-4A97-4EDC-9CBD-A68122AE2419}"/>
              </a:ext>
            </a:extLst>
          </p:cNvPr>
          <p:cNvSpPr/>
          <p:nvPr userDrawn="1"/>
        </p:nvSpPr>
        <p:spPr>
          <a:xfrm>
            <a:off x="6431280" y="5155974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90346E6-78BF-48E9-8EF6-B77BAA49AADA}"/>
              </a:ext>
            </a:extLst>
          </p:cNvPr>
          <p:cNvSpPr/>
          <p:nvPr userDrawn="1"/>
        </p:nvSpPr>
        <p:spPr>
          <a:xfrm>
            <a:off x="6431280" y="572886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2A3902D-54BA-48ED-8547-8856B4F50D2D}"/>
              </a:ext>
            </a:extLst>
          </p:cNvPr>
          <p:cNvSpPr/>
          <p:nvPr userDrawn="1"/>
        </p:nvSpPr>
        <p:spPr>
          <a:xfrm>
            <a:off x="6431280" y="6281928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85555D5-968D-4715-BA22-C95642914BC2}"/>
              </a:ext>
            </a:extLst>
          </p:cNvPr>
          <p:cNvSpPr/>
          <p:nvPr userDrawn="1"/>
        </p:nvSpPr>
        <p:spPr>
          <a:xfrm>
            <a:off x="7007352" y="0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F24F0F4-135E-4625-9A8E-38755078B5E7}"/>
              </a:ext>
            </a:extLst>
          </p:cNvPr>
          <p:cNvSpPr/>
          <p:nvPr userDrawn="1"/>
        </p:nvSpPr>
        <p:spPr>
          <a:xfrm>
            <a:off x="7583424" y="0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F1969E72-FA7B-4358-8C46-7F15CF01A747}"/>
              </a:ext>
            </a:extLst>
          </p:cNvPr>
          <p:cNvSpPr/>
          <p:nvPr userDrawn="1"/>
        </p:nvSpPr>
        <p:spPr>
          <a:xfrm>
            <a:off x="8159496" y="0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12F9FDD1-1288-44CD-9C55-6CE3B2FB39F9}"/>
              </a:ext>
            </a:extLst>
          </p:cNvPr>
          <p:cNvSpPr/>
          <p:nvPr userDrawn="1"/>
        </p:nvSpPr>
        <p:spPr>
          <a:xfrm>
            <a:off x="8735568" y="0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30AC56B-D539-45B3-AD66-457D7D874CD8}"/>
              </a:ext>
            </a:extLst>
          </p:cNvPr>
          <p:cNvSpPr/>
          <p:nvPr userDrawn="1"/>
        </p:nvSpPr>
        <p:spPr>
          <a:xfrm>
            <a:off x="9311640" y="0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26434293-E220-465A-9EF3-FF90D0E0F19B}"/>
              </a:ext>
            </a:extLst>
          </p:cNvPr>
          <p:cNvSpPr/>
          <p:nvPr userDrawn="1"/>
        </p:nvSpPr>
        <p:spPr>
          <a:xfrm>
            <a:off x="9887712" y="0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751B4BA-EAD6-4F27-B051-F799EBBAAE12}"/>
              </a:ext>
            </a:extLst>
          </p:cNvPr>
          <p:cNvSpPr/>
          <p:nvPr userDrawn="1"/>
        </p:nvSpPr>
        <p:spPr>
          <a:xfrm>
            <a:off x="10463784" y="0"/>
            <a:ext cx="576072" cy="576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F6A1809-5EEE-4801-A2B0-7350405CDEB5}"/>
              </a:ext>
            </a:extLst>
          </p:cNvPr>
          <p:cNvSpPr/>
          <p:nvPr userDrawn="1"/>
        </p:nvSpPr>
        <p:spPr>
          <a:xfrm>
            <a:off x="11039856" y="0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E3B41004-5241-4ED8-8DBD-6D7345DFC934}"/>
              </a:ext>
            </a:extLst>
          </p:cNvPr>
          <p:cNvSpPr/>
          <p:nvPr userDrawn="1"/>
        </p:nvSpPr>
        <p:spPr>
          <a:xfrm>
            <a:off x="11615928" y="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72EC9AD5-87ED-4FC3-A142-A87EB8359263}"/>
              </a:ext>
            </a:extLst>
          </p:cNvPr>
          <p:cNvSpPr/>
          <p:nvPr userDrawn="1"/>
        </p:nvSpPr>
        <p:spPr>
          <a:xfrm>
            <a:off x="11615928" y="563966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6BFD4027-F2BA-4F92-8229-FC2C25423B98}"/>
              </a:ext>
            </a:extLst>
          </p:cNvPr>
          <p:cNvSpPr/>
          <p:nvPr userDrawn="1"/>
        </p:nvSpPr>
        <p:spPr>
          <a:xfrm>
            <a:off x="11615928" y="1136852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D5A0F8C7-1908-4500-B7D3-5BEDCCC233D8}"/>
              </a:ext>
            </a:extLst>
          </p:cNvPr>
          <p:cNvSpPr/>
          <p:nvPr userDrawn="1"/>
        </p:nvSpPr>
        <p:spPr>
          <a:xfrm>
            <a:off x="11615928" y="1709738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34614BC4-1B39-4DE0-ACCE-6DDED4710BEF}"/>
              </a:ext>
            </a:extLst>
          </p:cNvPr>
          <p:cNvSpPr/>
          <p:nvPr userDrawn="1"/>
        </p:nvSpPr>
        <p:spPr>
          <a:xfrm>
            <a:off x="11615928" y="2282624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CF20A7E0-34F3-480A-9BE6-79B88802E55B}"/>
              </a:ext>
            </a:extLst>
          </p:cNvPr>
          <p:cNvSpPr/>
          <p:nvPr userDrawn="1"/>
        </p:nvSpPr>
        <p:spPr>
          <a:xfrm>
            <a:off x="11615928" y="2855510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C6A8074E-3117-4E9F-A0E2-53086DF7453D}"/>
              </a:ext>
            </a:extLst>
          </p:cNvPr>
          <p:cNvSpPr/>
          <p:nvPr userDrawn="1"/>
        </p:nvSpPr>
        <p:spPr>
          <a:xfrm>
            <a:off x="11615928" y="3428396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67D0C6A1-221D-421D-9992-0F6CB576A685}"/>
              </a:ext>
            </a:extLst>
          </p:cNvPr>
          <p:cNvSpPr/>
          <p:nvPr userDrawn="1"/>
        </p:nvSpPr>
        <p:spPr>
          <a:xfrm>
            <a:off x="11615928" y="4001282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F39E7BB0-5CBA-4258-A058-DD0BD25C2F8E}"/>
              </a:ext>
            </a:extLst>
          </p:cNvPr>
          <p:cNvSpPr/>
          <p:nvPr userDrawn="1"/>
        </p:nvSpPr>
        <p:spPr>
          <a:xfrm>
            <a:off x="11615928" y="457416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53B2A275-45FA-4398-8B2D-80B189135727}"/>
              </a:ext>
            </a:extLst>
          </p:cNvPr>
          <p:cNvSpPr/>
          <p:nvPr userDrawn="1"/>
        </p:nvSpPr>
        <p:spPr>
          <a:xfrm>
            <a:off x="11615928" y="5147054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2D63E382-D846-4749-9843-91E603EB5230}"/>
              </a:ext>
            </a:extLst>
          </p:cNvPr>
          <p:cNvSpPr/>
          <p:nvPr userDrawn="1"/>
        </p:nvSpPr>
        <p:spPr>
          <a:xfrm>
            <a:off x="11615928" y="571994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D530F3E2-4C57-4A9F-BD15-4E34F155226A}"/>
              </a:ext>
            </a:extLst>
          </p:cNvPr>
          <p:cNvSpPr/>
          <p:nvPr userDrawn="1"/>
        </p:nvSpPr>
        <p:spPr>
          <a:xfrm>
            <a:off x="11615928" y="628192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0CF99AB6-B5E9-4BF1-A002-3ED17781E3B2}"/>
              </a:ext>
            </a:extLst>
          </p:cNvPr>
          <p:cNvSpPr/>
          <p:nvPr userDrawn="1"/>
        </p:nvSpPr>
        <p:spPr>
          <a:xfrm>
            <a:off x="8159496" y="6281928"/>
            <a:ext cx="576072" cy="576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FD504C16-D7B1-4B1A-BD29-5F63709EFBC0}"/>
              </a:ext>
            </a:extLst>
          </p:cNvPr>
          <p:cNvSpPr/>
          <p:nvPr userDrawn="1"/>
        </p:nvSpPr>
        <p:spPr>
          <a:xfrm>
            <a:off x="8735568" y="6281928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97BFC63B-0BE4-439A-A676-C1171E900B0F}"/>
              </a:ext>
            </a:extLst>
          </p:cNvPr>
          <p:cNvSpPr/>
          <p:nvPr userDrawn="1"/>
        </p:nvSpPr>
        <p:spPr>
          <a:xfrm>
            <a:off x="9311640" y="6281928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EBAB1FD7-5A5C-40DF-9C8E-6FCB53B52D50}"/>
              </a:ext>
            </a:extLst>
          </p:cNvPr>
          <p:cNvSpPr/>
          <p:nvPr userDrawn="1"/>
        </p:nvSpPr>
        <p:spPr>
          <a:xfrm>
            <a:off x="9887712" y="628192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9E54DCBE-7693-49E1-A5FF-9553046ADC6C}"/>
              </a:ext>
            </a:extLst>
          </p:cNvPr>
          <p:cNvSpPr/>
          <p:nvPr userDrawn="1"/>
        </p:nvSpPr>
        <p:spPr>
          <a:xfrm>
            <a:off x="10463784" y="6281928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3CBA41F1-ED75-4F55-BA4B-F88B6BBAD51B}"/>
              </a:ext>
            </a:extLst>
          </p:cNvPr>
          <p:cNvSpPr/>
          <p:nvPr userDrawn="1"/>
        </p:nvSpPr>
        <p:spPr>
          <a:xfrm>
            <a:off x="11039856" y="6281928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nline Image Placeholder 4">
            <a:extLst>
              <a:ext uri="{FF2B5EF4-FFF2-40B4-BE49-F238E27FC236}">
                <a16:creationId xmlns:a16="http://schemas.microsoft.com/office/drawing/2014/main" id="{3F93CAB0-49C3-4A79-B42E-9E1448EB8C16}"/>
              </a:ext>
            </a:extLst>
          </p:cNvPr>
          <p:cNvSpPr>
            <a:spLocks noGrp="1"/>
          </p:cNvSpPr>
          <p:nvPr>
            <p:ph type="clipArt" sz="quarter" idx="11"/>
          </p:nvPr>
        </p:nvSpPr>
        <p:spPr>
          <a:xfrm>
            <a:off x="1437001" y="2221535"/>
            <a:ext cx="747216" cy="747216"/>
          </a:xfrm>
        </p:spPr>
        <p:txBody>
          <a:bodyPr>
            <a:normAutofit/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7F604C77-9D98-476E-94D5-E470DD4AF761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3741177" y="3202442"/>
            <a:ext cx="2001667" cy="747216"/>
          </a:xfrm>
        </p:spPr>
        <p:txBody>
          <a:bodyPr lIns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Online Image Placeholder 4">
            <a:extLst>
              <a:ext uri="{FF2B5EF4-FFF2-40B4-BE49-F238E27FC236}">
                <a16:creationId xmlns:a16="http://schemas.microsoft.com/office/drawing/2014/main" id="{9CF5CB34-93EF-4B2B-A1BE-32B6ED047CA5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>
          <a:xfrm>
            <a:off x="4366877" y="2221535"/>
            <a:ext cx="747216" cy="747216"/>
          </a:xfrm>
        </p:spPr>
        <p:txBody>
          <a:bodyPr>
            <a:normAutofit/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FC62B88D-998E-4BF7-848E-A2874E941CD7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811301" y="5143144"/>
            <a:ext cx="2001667" cy="747216"/>
          </a:xfrm>
        </p:spPr>
        <p:txBody>
          <a:bodyPr lIns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Online Image Placeholder 4">
            <a:extLst>
              <a:ext uri="{FF2B5EF4-FFF2-40B4-BE49-F238E27FC236}">
                <a16:creationId xmlns:a16="http://schemas.microsoft.com/office/drawing/2014/main" id="{5323F037-C84F-497F-BB92-7183D356BA26}"/>
              </a:ext>
            </a:extLst>
          </p:cNvPr>
          <p:cNvSpPr>
            <a:spLocks noGrp="1"/>
          </p:cNvSpPr>
          <p:nvPr>
            <p:ph type="clipArt" sz="quarter" idx="15"/>
          </p:nvPr>
        </p:nvSpPr>
        <p:spPr>
          <a:xfrm>
            <a:off x="1437001" y="4162237"/>
            <a:ext cx="747216" cy="747216"/>
          </a:xfrm>
        </p:spPr>
        <p:txBody>
          <a:bodyPr>
            <a:normAutofit/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56" name="Text Placeholder 2">
            <a:extLst>
              <a:ext uri="{FF2B5EF4-FFF2-40B4-BE49-F238E27FC236}">
                <a16:creationId xmlns:a16="http://schemas.microsoft.com/office/drawing/2014/main" id="{FF3F35AF-A5CD-4066-97B9-902126AD3935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3741177" y="5143144"/>
            <a:ext cx="2001667" cy="747216"/>
          </a:xfrm>
        </p:spPr>
        <p:txBody>
          <a:bodyPr lIns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Online Image Placeholder 4">
            <a:extLst>
              <a:ext uri="{FF2B5EF4-FFF2-40B4-BE49-F238E27FC236}">
                <a16:creationId xmlns:a16="http://schemas.microsoft.com/office/drawing/2014/main" id="{9A265732-BAC2-478A-92AE-23D502B7FF1A}"/>
              </a:ext>
            </a:extLst>
          </p:cNvPr>
          <p:cNvSpPr>
            <a:spLocks noGrp="1"/>
          </p:cNvSpPr>
          <p:nvPr>
            <p:ph type="clipArt" sz="quarter" idx="17"/>
          </p:nvPr>
        </p:nvSpPr>
        <p:spPr>
          <a:xfrm>
            <a:off x="4366877" y="4162237"/>
            <a:ext cx="747216" cy="747216"/>
          </a:xfrm>
        </p:spPr>
        <p:txBody>
          <a:bodyPr>
            <a:normAutofit/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62" name="Date Placeholder 3">
            <a:extLst>
              <a:ext uri="{FF2B5EF4-FFF2-40B4-BE49-F238E27FC236}">
                <a16:creationId xmlns:a16="http://schemas.microsoft.com/office/drawing/2014/main" id="{A156C4CF-5CE6-43DE-AA90-A75AB2BB67B7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835025" y="6356350"/>
            <a:ext cx="806416" cy="365125"/>
          </a:xfrm>
        </p:spPr>
        <p:txBody>
          <a:bodyPr/>
          <a:lstStyle>
            <a:lvl1pPr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4" name="Footer Placeholder 4">
            <a:extLst>
              <a:ext uri="{FF2B5EF4-FFF2-40B4-BE49-F238E27FC236}">
                <a16:creationId xmlns:a16="http://schemas.microsoft.com/office/drawing/2014/main" id="{4EA599FC-289F-4C20-9865-DAA03F574EC5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1771956" y="6356350"/>
            <a:ext cx="3028643" cy="365125"/>
          </a:xfrm>
        </p:spPr>
        <p:txBody>
          <a:bodyPr/>
          <a:lstStyle>
            <a:lvl1pPr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6" name="Slide Number Placeholder 5">
            <a:extLst>
              <a:ext uri="{FF2B5EF4-FFF2-40B4-BE49-F238E27FC236}">
                <a16:creationId xmlns:a16="http://schemas.microsoft.com/office/drawing/2014/main" id="{D18BF7DD-991C-4210-9977-3CCAFDB578A7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4951850" y="6356350"/>
            <a:ext cx="809507" cy="365125"/>
          </a:xfrm>
        </p:spPr>
        <p:txBody>
          <a:bodyPr/>
          <a:lstStyle>
            <a:lvl1pPr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2742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 userDrawn="1">
          <p15:clr>
            <a:srgbClr val="FBAE40"/>
          </p15:clr>
        </p15:guide>
        <p15:guide id="2" pos="3528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>
            <a:extLst>
              <a:ext uri="{FF2B5EF4-FFF2-40B4-BE49-F238E27FC236}">
                <a16:creationId xmlns:a16="http://schemas.microsoft.com/office/drawing/2014/main" id="{E1FA9687-5666-46AC-B2C5-FDA4A4EF6670}"/>
              </a:ext>
            </a:extLst>
          </p:cNvPr>
          <p:cNvSpPr/>
          <p:nvPr userDrawn="1"/>
        </p:nvSpPr>
        <p:spPr>
          <a:xfrm>
            <a:off x="0" y="2682910"/>
            <a:ext cx="4050792" cy="41725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3A0B6809-6EF5-4C1C-AE26-93D43D084EE4}"/>
              </a:ext>
            </a:extLst>
          </p:cNvPr>
          <p:cNvSpPr/>
          <p:nvPr userDrawn="1"/>
        </p:nvSpPr>
        <p:spPr>
          <a:xfrm>
            <a:off x="4070604" y="2662273"/>
            <a:ext cx="4050792" cy="4172532"/>
          </a:xfrm>
          <a:prstGeom prst="rect">
            <a:avLst/>
          </a:prstGeom>
          <a:solidFill>
            <a:schemeClr val="accent4"/>
          </a:solidFill>
          <a:ln w="349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6DDDE35A-F618-42E2-AA04-F609770EFA37}"/>
              </a:ext>
            </a:extLst>
          </p:cNvPr>
          <p:cNvSpPr/>
          <p:nvPr userDrawn="1"/>
        </p:nvSpPr>
        <p:spPr>
          <a:xfrm>
            <a:off x="8141208" y="2662273"/>
            <a:ext cx="4050792" cy="419316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4505" y="629616"/>
            <a:ext cx="8042991" cy="1325563"/>
          </a:xfrm>
        </p:spPr>
        <p:txBody>
          <a:bodyPr anchor="ctr">
            <a:normAutofit/>
          </a:bodyPr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801717-EC04-4D9F-BE50-E726ECAC1136}"/>
              </a:ext>
            </a:extLst>
          </p:cNvPr>
          <p:cNvSpPr/>
          <p:nvPr userDrawn="1"/>
        </p:nvSpPr>
        <p:spPr>
          <a:xfrm>
            <a:off x="5017194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1841E8-8EE7-488E-B7DD-D1F23F79128D}"/>
              </a:ext>
            </a:extLst>
          </p:cNvPr>
          <p:cNvSpPr/>
          <p:nvPr userDrawn="1"/>
        </p:nvSpPr>
        <p:spPr>
          <a:xfrm>
            <a:off x="4300452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AEF00F-18B6-43AC-BF54-3B4939890FE1}"/>
              </a:ext>
            </a:extLst>
          </p:cNvPr>
          <p:cNvSpPr/>
          <p:nvPr userDrawn="1"/>
        </p:nvSpPr>
        <p:spPr>
          <a:xfrm>
            <a:off x="5375565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BC54B6B-8A0E-422F-B2FF-A68441C16904}"/>
              </a:ext>
            </a:extLst>
          </p:cNvPr>
          <p:cNvSpPr/>
          <p:nvPr userDrawn="1"/>
        </p:nvSpPr>
        <p:spPr>
          <a:xfrm>
            <a:off x="3583710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602B99D-D623-4FE2-BDFD-A23B43BEBBDD}"/>
              </a:ext>
            </a:extLst>
          </p:cNvPr>
          <p:cNvSpPr/>
          <p:nvPr userDrawn="1"/>
        </p:nvSpPr>
        <p:spPr>
          <a:xfrm>
            <a:off x="2866968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4892CE3-43B8-4AF7-8E2E-1E5C2045F89A}"/>
              </a:ext>
            </a:extLst>
          </p:cNvPr>
          <p:cNvSpPr/>
          <p:nvPr userDrawn="1"/>
        </p:nvSpPr>
        <p:spPr>
          <a:xfrm>
            <a:off x="2150226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3C5002F-39B4-49E5-B179-A5F9A322772D}"/>
              </a:ext>
            </a:extLst>
          </p:cNvPr>
          <p:cNvSpPr/>
          <p:nvPr userDrawn="1"/>
        </p:nvSpPr>
        <p:spPr>
          <a:xfrm>
            <a:off x="3225339" y="2467783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847AC63-E8C8-47EF-BDEA-DF587155527B}"/>
              </a:ext>
            </a:extLst>
          </p:cNvPr>
          <p:cNvSpPr/>
          <p:nvPr userDrawn="1"/>
        </p:nvSpPr>
        <p:spPr>
          <a:xfrm>
            <a:off x="1791855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EAD15DF-3882-4D15-8A5D-B08B7A32A9B0}"/>
              </a:ext>
            </a:extLst>
          </p:cNvPr>
          <p:cNvSpPr/>
          <p:nvPr userDrawn="1"/>
        </p:nvSpPr>
        <p:spPr>
          <a:xfrm>
            <a:off x="1433484" y="2467783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3A3B466-F022-4299-8575-4347D62E5ADB}"/>
              </a:ext>
            </a:extLst>
          </p:cNvPr>
          <p:cNvSpPr/>
          <p:nvPr userDrawn="1"/>
        </p:nvSpPr>
        <p:spPr>
          <a:xfrm>
            <a:off x="6092307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103BE58-6B70-49F5-8283-BF3B0B35E1D7}"/>
              </a:ext>
            </a:extLst>
          </p:cNvPr>
          <p:cNvSpPr/>
          <p:nvPr userDrawn="1"/>
        </p:nvSpPr>
        <p:spPr>
          <a:xfrm>
            <a:off x="358371" y="2467783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65F4154-50AA-4593-A86B-2A7A582D30AA}"/>
              </a:ext>
            </a:extLst>
          </p:cNvPr>
          <p:cNvSpPr/>
          <p:nvPr userDrawn="1"/>
        </p:nvSpPr>
        <p:spPr>
          <a:xfrm>
            <a:off x="4658823" y="2467783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635667C-FE54-4C6C-81D2-C117F6848A7C}"/>
              </a:ext>
            </a:extLst>
          </p:cNvPr>
          <p:cNvSpPr/>
          <p:nvPr userDrawn="1"/>
        </p:nvSpPr>
        <p:spPr>
          <a:xfrm>
            <a:off x="1075113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B327EE7-DDE6-4725-9791-0909802594D4}"/>
              </a:ext>
            </a:extLst>
          </p:cNvPr>
          <p:cNvSpPr/>
          <p:nvPr userDrawn="1"/>
        </p:nvSpPr>
        <p:spPr>
          <a:xfrm>
            <a:off x="2508597" y="2467783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880683C-A1F9-41B4-92B6-6690A542A9CA}"/>
              </a:ext>
            </a:extLst>
          </p:cNvPr>
          <p:cNvSpPr/>
          <p:nvPr userDrawn="1"/>
        </p:nvSpPr>
        <p:spPr>
          <a:xfrm>
            <a:off x="716742" y="2467783"/>
            <a:ext cx="365760" cy="365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BF012F1-D588-4F57-88B5-6F5532BADA92}"/>
              </a:ext>
            </a:extLst>
          </p:cNvPr>
          <p:cNvSpPr/>
          <p:nvPr userDrawn="1"/>
        </p:nvSpPr>
        <p:spPr>
          <a:xfrm>
            <a:off x="0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03FFB96-6B81-475C-995F-610FEC231FEE}"/>
              </a:ext>
            </a:extLst>
          </p:cNvPr>
          <p:cNvSpPr/>
          <p:nvPr userDrawn="1"/>
        </p:nvSpPr>
        <p:spPr>
          <a:xfrm>
            <a:off x="5733936" y="2467783"/>
            <a:ext cx="36576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069B2B0-3E3B-4E71-8023-5CEF05BF4DF3}"/>
              </a:ext>
            </a:extLst>
          </p:cNvPr>
          <p:cNvSpPr/>
          <p:nvPr userDrawn="1"/>
        </p:nvSpPr>
        <p:spPr>
          <a:xfrm>
            <a:off x="3942081" y="2467783"/>
            <a:ext cx="365760" cy="365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088EB2E-CD96-47B9-A63A-8D18CCA89512}"/>
              </a:ext>
            </a:extLst>
          </p:cNvPr>
          <p:cNvSpPr/>
          <p:nvPr userDrawn="1"/>
        </p:nvSpPr>
        <p:spPr>
          <a:xfrm>
            <a:off x="11467872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38708E-067F-4FA9-BA12-1C4EA2B37A63}"/>
              </a:ext>
            </a:extLst>
          </p:cNvPr>
          <p:cNvSpPr/>
          <p:nvPr userDrawn="1"/>
        </p:nvSpPr>
        <p:spPr>
          <a:xfrm>
            <a:off x="10751130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35FFEA-E06D-408B-A778-0B32F03EFF9F}"/>
              </a:ext>
            </a:extLst>
          </p:cNvPr>
          <p:cNvSpPr/>
          <p:nvPr userDrawn="1"/>
        </p:nvSpPr>
        <p:spPr>
          <a:xfrm>
            <a:off x="11826240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48561E-6688-489C-BA9B-9C5D3AD90706}"/>
              </a:ext>
            </a:extLst>
          </p:cNvPr>
          <p:cNvSpPr/>
          <p:nvPr userDrawn="1"/>
        </p:nvSpPr>
        <p:spPr>
          <a:xfrm>
            <a:off x="10034388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6BE74A-DCDC-4736-A000-7680D880DF04}"/>
              </a:ext>
            </a:extLst>
          </p:cNvPr>
          <p:cNvSpPr/>
          <p:nvPr userDrawn="1"/>
        </p:nvSpPr>
        <p:spPr>
          <a:xfrm>
            <a:off x="9317646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030A29-CB1B-4217-961C-E14F3593D004}"/>
              </a:ext>
            </a:extLst>
          </p:cNvPr>
          <p:cNvSpPr/>
          <p:nvPr userDrawn="1"/>
        </p:nvSpPr>
        <p:spPr>
          <a:xfrm>
            <a:off x="8600904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0C4995-9291-4EC8-9EE7-99138E697D86}"/>
              </a:ext>
            </a:extLst>
          </p:cNvPr>
          <p:cNvSpPr/>
          <p:nvPr userDrawn="1"/>
        </p:nvSpPr>
        <p:spPr>
          <a:xfrm>
            <a:off x="9676017" y="2467783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3F7B342-9394-4E5F-BE39-DC03310AD81F}"/>
              </a:ext>
            </a:extLst>
          </p:cNvPr>
          <p:cNvSpPr/>
          <p:nvPr userDrawn="1"/>
        </p:nvSpPr>
        <p:spPr>
          <a:xfrm>
            <a:off x="8242533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D4940C5-39A1-40E8-8A26-EDA81A5FF6E2}"/>
              </a:ext>
            </a:extLst>
          </p:cNvPr>
          <p:cNvSpPr/>
          <p:nvPr userDrawn="1"/>
        </p:nvSpPr>
        <p:spPr>
          <a:xfrm>
            <a:off x="7884162" y="2467783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F268A38-2DB0-40ED-A3BD-7B0DBF3DC185}"/>
              </a:ext>
            </a:extLst>
          </p:cNvPr>
          <p:cNvSpPr/>
          <p:nvPr userDrawn="1"/>
        </p:nvSpPr>
        <p:spPr>
          <a:xfrm>
            <a:off x="6809049" y="2467783"/>
            <a:ext cx="36576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222658B-4E93-40D4-8683-4BFDB7FD28AC}"/>
              </a:ext>
            </a:extLst>
          </p:cNvPr>
          <p:cNvSpPr/>
          <p:nvPr userDrawn="1"/>
        </p:nvSpPr>
        <p:spPr>
          <a:xfrm>
            <a:off x="11109501" y="2467783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E94E203-4D9D-4315-811B-6AEBDA949895}"/>
              </a:ext>
            </a:extLst>
          </p:cNvPr>
          <p:cNvSpPr/>
          <p:nvPr userDrawn="1"/>
        </p:nvSpPr>
        <p:spPr>
          <a:xfrm>
            <a:off x="7525791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58DF5A4-693E-486D-BAB8-69D0BDAE74CE}"/>
              </a:ext>
            </a:extLst>
          </p:cNvPr>
          <p:cNvSpPr/>
          <p:nvPr userDrawn="1"/>
        </p:nvSpPr>
        <p:spPr>
          <a:xfrm>
            <a:off x="8959275" y="2467783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FBA4F83-ED0B-439D-983D-DBBFB23D2612}"/>
              </a:ext>
            </a:extLst>
          </p:cNvPr>
          <p:cNvSpPr/>
          <p:nvPr userDrawn="1"/>
        </p:nvSpPr>
        <p:spPr>
          <a:xfrm>
            <a:off x="7167420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EB3F76F-9FC5-454E-9B4F-C471289878CD}"/>
              </a:ext>
            </a:extLst>
          </p:cNvPr>
          <p:cNvSpPr/>
          <p:nvPr userDrawn="1"/>
        </p:nvSpPr>
        <p:spPr>
          <a:xfrm>
            <a:off x="6450678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1B303D9-4182-4C78-A463-7ED50F26193B}"/>
              </a:ext>
            </a:extLst>
          </p:cNvPr>
          <p:cNvSpPr/>
          <p:nvPr userDrawn="1"/>
        </p:nvSpPr>
        <p:spPr>
          <a:xfrm>
            <a:off x="10392759" y="2467783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Text Placeholder 2">
            <a:extLst>
              <a:ext uri="{FF2B5EF4-FFF2-40B4-BE49-F238E27FC236}">
                <a16:creationId xmlns:a16="http://schemas.microsoft.com/office/drawing/2014/main" id="{EF16DA6B-95E3-47E1-84FF-3BC278B4138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956168" y="4922388"/>
            <a:ext cx="2176974" cy="566511"/>
          </a:xfrm>
        </p:spPr>
        <p:txBody>
          <a:bodyPr lIns="0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8" name="Online Image Placeholder 4">
            <a:extLst>
              <a:ext uri="{FF2B5EF4-FFF2-40B4-BE49-F238E27FC236}">
                <a16:creationId xmlns:a16="http://schemas.microsoft.com/office/drawing/2014/main" id="{CAAD9B35-EE81-48EC-8761-181F054A07C5}"/>
              </a:ext>
            </a:extLst>
          </p:cNvPr>
          <p:cNvSpPr>
            <a:spLocks noGrp="1"/>
          </p:cNvSpPr>
          <p:nvPr>
            <p:ph type="clipArt" sz="quarter" idx="11"/>
          </p:nvPr>
        </p:nvSpPr>
        <p:spPr>
          <a:xfrm>
            <a:off x="1668302" y="3911001"/>
            <a:ext cx="747216" cy="747216"/>
          </a:xfrm>
        </p:spPr>
        <p:txBody>
          <a:bodyPr>
            <a:normAutofit/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69" name="Text Placeholder 2">
            <a:extLst>
              <a:ext uri="{FF2B5EF4-FFF2-40B4-BE49-F238E27FC236}">
                <a16:creationId xmlns:a16="http://schemas.microsoft.com/office/drawing/2014/main" id="{BDA65F58-E1F7-44CA-BD9C-34919803B82A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969746" y="4922388"/>
            <a:ext cx="2176974" cy="566511"/>
          </a:xfrm>
        </p:spPr>
        <p:txBody>
          <a:bodyPr lIns="0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0" name="Online Image Placeholder 4">
            <a:extLst>
              <a:ext uri="{FF2B5EF4-FFF2-40B4-BE49-F238E27FC236}">
                <a16:creationId xmlns:a16="http://schemas.microsoft.com/office/drawing/2014/main" id="{0FC3B20B-4758-4A42-8F93-33F464E4670F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>
          <a:xfrm>
            <a:off x="5681880" y="3911001"/>
            <a:ext cx="747216" cy="747216"/>
          </a:xfrm>
        </p:spPr>
        <p:txBody>
          <a:bodyPr>
            <a:normAutofit/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3235C0E0-A540-41F6-8358-8E19E9EFBA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9050970" y="4922388"/>
            <a:ext cx="2176974" cy="566511"/>
          </a:xfrm>
        </p:spPr>
        <p:txBody>
          <a:bodyPr lIns="0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3" name="Online Image Placeholder 4">
            <a:extLst>
              <a:ext uri="{FF2B5EF4-FFF2-40B4-BE49-F238E27FC236}">
                <a16:creationId xmlns:a16="http://schemas.microsoft.com/office/drawing/2014/main" id="{D16285A0-0824-4A0A-892F-2ABEEB9CAC28}"/>
              </a:ext>
            </a:extLst>
          </p:cNvPr>
          <p:cNvSpPr>
            <a:spLocks noGrp="1"/>
          </p:cNvSpPr>
          <p:nvPr>
            <p:ph type="clipArt" sz="quarter" idx="15"/>
          </p:nvPr>
        </p:nvSpPr>
        <p:spPr>
          <a:xfrm>
            <a:off x="9763104" y="3911001"/>
            <a:ext cx="747216" cy="747216"/>
          </a:xfrm>
        </p:spPr>
        <p:txBody>
          <a:bodyPr>
            <a:normAutofit/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74" name="Date Placeholder 3">
            <a:extLst>
              <a:ext uri="{FF2B5EF4-FFF2-40B4-BE49-F238E27FC236}">
                <a16:creationId xmlns:a16="http://schemas.microsoft.com/office/drawing/2014/main" id="{403A449B-E2DB-41B6-A150-A5C66BE78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5" name="Footer Placeholder 4">
            <a:extLst>
              <a:ext uri="{FF2B5EF4-FFF2-40B4-BE49-F238E27FC236}">
                <a16:creationId xmlns:a16="http://schemas.microsoft.com/office/drawing/2014/main" id="{1D45A931-0FDA-46B3-A78A-EDB46C29F3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6" name="Slide Number Placeholder 5">
            <a:extLst>
              <a:ext uri="{FF2B5EF4-FFF2-40B4-BE49-F238E27FC236}">
                <a16:creationId xmlns:a16="http://schemas.microsoft.com/office/drawing/2014/main" id="{43592334-BF43-483B-9ED5-B96DF770B5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2512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7600" y="3296920"/>
            <a:ext cx="7315200" cy="67437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C9118C8-2BD4-4A40-BC58-4FE44DEC7363}"/>
              </a:ext>
            </a:extLst>
          </p:cNvPr>
          <p:cNvSpPr/>
          <p:nvPr userDrawn="1"/>
        </p:nvSpPr>
        <p:spPr>
          <a:xfrm>
            <a:off x="2118360" y="13716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AD9616-1E71-41BB-8C88-7A8B2E678B19}"/>
              </a:ext>
            </a:extLst>
          </p:cNvPr>
          <p:cNvSpPr/>
          <p:nvPr userDrawn="1"/>
        </p:nvSpPr>
        <p:spPr>
          <a:xfrm>
            <a:off x="2118360" y="24003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3C0C635-E6DB-4926-AB50-27C9523BA6D9}"/>
              </a:ext>
            </a:extLst>
          </p:cNvPr>
          <p:cNvSpPr/>
          <p:nvPr userDrawn="1"/>
        </p:nvSpPr>
        <p:spPr>
          <a:xfrm>
            <a:off x="2118360" y="2743200"/>
            <a:ext cx="342900" cy="342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8C2E78C-B45B-4FC7-8BA2-B26C3B4C1B7B}"/>
              </a:ext>
            </a:extLst>
          </p:cNvPr>
          <p:cNvSpPr/>
          <p:nvPr userDrawn="1"/>
        </p:nvSpPr>
        <p:spPr>
          <a:xfrm>
            <a:off x="2118360" y="30861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27586E-6CC4-43CF-85A4-5F1DEBF538EE}"/>
              </a:ext>
            </a:extLst>
          </p:cNvPr>
          <p:cNvSpPr/>
          <p:nvPr userDrawn="1"/>
        </p:nvSpPr>
        <p:spPr>
          <a:xfrm>
            <a:off x="2118360" y="34290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A87086-44EB-4B15-9068-C89D4316CCC4}"/>
              </a:ext>
            </a:extLst>
          </p:cNvPr>
          <p:cNvSpPr/>
          <p:nvPr userDrawn="1"/>
        </p:nvSpPr>
        <p:spPr>
          <a:xfrm>
            <a:off x="2118360" y="37719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2DBA141-4D66-475C-A7A4-24D56F66EA01}"/>
              </a:ext>
            </a:extLst>
          </p:cNvPr>
          <p:cNvSpPr/>
          <p:nvPr userDrawn="1"/>
        </p:nvSpPr>
        <p:spPr>
          <a:xfrm>
            <a:off x="2118360" y="4114800"/>
            <a:ext cx="342900" cy="342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236208B-40F2-466D-94DD-475C48CC33F1}"/>
              </a:ext>
            </a:extLst>
          </p:cNvPr>
          <p:cNvSpPr/>
          <p:nvPr userDrawn="1"/>
        </p:nvSpPr>
        <p:spPr>
          <a:xfrm>
            <a:off x="2118360" y="44577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5A7F399-568C-49DE-BEA4-F1693AC34329}"/>
              </a:ext>
            </a:extLst>
          </p:cNvPr>
          <p:cNvSpPr/>
          <p:nvPr userDrawn="1"/>
        </p:nvSpPr>
        <p:spPr>
          <a:xfrm>
            <a:off x="2118360" y="4800600"/>
            <a:ext cx="342900" cy="342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004A9B4-FE61-456D-821E-17BBAF611724}"/>
              </a:ext>
            </a:extLst>
          </p:cNvPr>
          <p:cNvSpPr/>
          <p:nvPr userDrawn="1"/>
        </p:nvSpPr>
        <p:spPr>
          <a:xfrm>
            <a:off x="2118360" y="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E9149E0-1DA5-4D13-B672-D5D022B66892}"/>
              </a:ext>
            </a:extLst>
          </p:cNvPr>
          <p:cNvSpPr/>
          <p:nvPr userDrawn="1"/>
        </p:nvSpPr>
        <p:spPr>
          <a:xfrm>
            <a:off x="2118360" y="65151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34998EA-58DB-4394-B448-32D5476A0416}"/>
              </a:ext>
            </a:extLst>
          </p:cNvPr>
          <p:cNvSpPr/>
          <p:nvPr userDrawn="1"/>
        </p:nvSpPr>
        <p:spPr>
          <a:xfrm>
            <a:off x="2118360" y="342900"/>
            <a:ext cx="342900" cy="342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D0B7785-DD94-4481-9BE0-30321A1E5D4F}"/>
              </a:ext>
            </a:extLst>
          </p:cNvPr>
          <p:cNvSpPr/>
          <p:nvPr userDrawn="1"/>
        </p:nvSpPr>
        <p:spPr>
          <a:xfrm>
            <a:off x="2118360" y="51435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5CA73DF-3F6B-4A8B-BC96-5F0E8816759D}"/>
              </a:ext>
            </a:extLst>
          </p:cNvPr>
          <p:cNvSpPr/>
          <p:nvPr userDrawn="1"/>
        </p:nvSpPr>
        <p:spPr>
          <a:xfrm>
            <a:off x="2118360" y="54864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256AF0A-DC14-4B8A-B41C-950B659F5248}"/>
              </a:ext>
            </a:extLst>
          </p:cNvPr>
          <p:cNvSpPr/>
          <p:nvPr userDrawn="1"/>
        </p:nvSpPr>
        <p:spPr>
          <a:xfrm>
            <a:off x="2118360" y="58293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35D68D2-7542-4F1E-923A-0C6C255A8566}"/>
              </a:ext>
            </a:extLst>
          </p:cNvPr>
          <p:cNvSpPr/>
          <p:nvPr userDrawn="1"/>
        </p:nvSpPr>
        <p:spPr>
          <a:xfrm>
            <a:off x="2118360" y="61722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0DD9ED3-7DCD-4E23-94F2-51C26D610A2B}"/>
              </a:ext>
            </a:extLst>
          </p:cNvPr>
          <p:cNvSpPr/>
          <p:nvPr userDrawn="1"/>
        </p:nvSpPr>
        <p:spPr>
          <a:xfrm>
            <a:off x="2118360" y="6858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7ED83BD-EB0D-46BD-A015-91554B991642}"/>
              </a:ext>
            </a:extLst>
          </p:cNvPr>
          <p:cNvSpPr/>
          <p:nvPr userDrawn="1"/>
        </p:nvSpPr>
        <p:spPr>
          <a:xfrm>
            <a:off x="2118360" y="10287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69C2404-050F-4EF9-B5FD-333059A9D6FA}"/>
              </a:ext>
            </a:extLst>
          </p:cNvPr>
          <p:cNvSpPr/>
          <p:nvPr userDrawn="1"/>
        </p:nvSpPr>
        <p:spPr>
          <a:xfrm>
            <a:off x="2118360" y="17145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4710FF2-3868-4BB0-AA0F-85DAD4623984}"/>
              </a:ext>
            </a:extLst>
          </p:cNvPr>
          <p:cNvSpPr/>
          <p:nvPr userDrawn="1"/>
        </p:nvSpPr>
        <p:spPr>
          <a:xfrm>
            <a:off x="2118360" y="20574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61596BB-AB96-498E-9FC6-5A2AB545015E}"/>
              </a:ext>
            </a:extLst>
          </p:cNvPr>
          <p:cNvSpPr/>
          <p:nvPr userDrawn="1"/>
        </p:nvSpPr>
        <p:spPr>
          <a:xfrm>
            <a:off x="0" y="0"/>
            <a:ext cx="21336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374585" y="2766220"/>
            <a:ext cx="6858002" cy="1325563"/>
          </a:xfrm>
        </p:spPr>
        <p:txBody>
          <a:bodyPr>
            <a:normAutofit/>
          </a:bodyPr>
          <a:lstStyle>
            <a:lvl1pPr algn="ctr"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3D1D7F95-338B-478D-B221-D4C9EC5472B2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3657600" y="4126230"/>
            <a:ext cx="7315200" cy="67437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Online Image Placeholder 4">
            <a:extLst>
              <a:ext uri="{FF2B5EF4-FFF2-40B4-BE49-F238E27FC236}">
                <a16:creationId xmlns:a16="http://schemas.microsoft.com/office/drawing/2014/main" id="{B1173A38-564B-4926-9E0B-57DAB42A7194}"/>
              </a:ext>
            </a:extLst>
          </p:cNvPr>
          <p:cNvSpPr>
            <a:spLocks noGrp="1"/>
          </p:cNvSpPr>
          <p:nvPr>
            <p:ph type="clipArt" sz="quarter" idx="15"/>
          </p:nvPr>
        </p:nvSpPr>
        <p:spPr>
          <a:xfrm>
            <a:off x="6743700" y="1899285"/>
            <a:ext cx="1127125" cy="1127125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33" name="Date Placeholder 3">
            <a:extLst>
              <a:ext uri="{FF2B5EF4-FFF2-40B4-BE49-F238E27FC236}">
                <a16:creationId xmlns:a16="http://schemas.microsoft.com/office/drawing/2014/main" id="{2A70D14D-B032-42AB-863B-09AB9DB8C7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99460" y="6356350"/>
            <a:ext cx="27094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Footer Placeholder 4">
            <a:extLst>
              <a:ext uri="{FF2B5EF4-FFF2-40B4-BE49-F238E27FC236}">
                <a16:creationId xmlns:a16="http://schemas.microsoft.com/office/drawing/2014/main" id="{06761B94-9FB3-4CC8-9201-29F6032957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83089" y="6356350"/>
            <a:ext cx="22533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7" name="Slide Number Placeholder 5">
            <a:extLst>
              <a:ext uri="{FF2B5EF4-FFF2-40B4-BE49-F238E27FC236}">
                <a16:creationId xmlns:a16="http://schemas.microsoft.com/office/drawing/2014/main" id="{E3302F78-FDF8-4294-A286-EBE868040B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5751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Pictu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D6DBA18F-1861-4C2A-8FFE-4E883AEC0B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2825" y="0"/>
            <a:ext cx="6099175" cy="62515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025" y="1333500"/>
            <a:ext cx="4493260" cy="1946275"/>
          </a:xfrm>
        </p:spPr>
        <p:txBody>
          <a:bodyPr anchor="b">
            <a:normAutofit/>
          </a:bodyPr>
          <a:lstStyle>
            <a:lvl1pPr>
              <a:defRPr sz="3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886200"/>
            <a:ext cx="4493260" cy="2364740"/>
          </a:xfrm>
        </p:spPr>
        <p:txBody>
          <a:bodyPr numCol="2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06E491E-8435-44CE-B968-83D09EE49881}"/>
              </a:ext>
            </a:extLst>
          </p:cNvPr>
          <p:cNvSpPr/>
          <p:nvPr userDrawn="1"/>
        </p:nvSpPr>
        <p:spPr>
          <a:xfrm>
            <a:off x="6093585" y="6250940"/>
            <a:ext cx="607060" cy="6070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A03180-44BE-4E4D-BF73-EE5DAD729554}"/>
              </a:ext>
            </a:extLst>
          </p:cNvPr>
          <p:cNvSpPr/>
          <p:nvPr userDrawn="1"/>
        </p:nvSpPr>
        <p:spPr>
          <a:xfrm>
            <a:off x="7313887" y="6252097"/>
            <a:ext cx="607060" cy="6070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723494C-1FD5-4EBA-8A6B-6C58A70E245E}"/>
              </a:ext>
            </a:extLst>
          </p:cNvPr>
          <p:cNvSpPr/>
          <p:nvPr userDrawn="1"/>
        </p:nvSpPr>
        <p:spPr>
          <a:xfrm>
            <a:off x="7924038" y="6252097"/>
            <a:ext cx="607060" cy="6070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B4F5D5-9FB3-40E0-9D7F-F5F040B1600D}"/>
              </a:ext>
            </a:extLst>
          </p:cNvPr>
          <p:cNvSpPr/>
          <p:nvPr userDrawn="1"/>
        </p:nvSpPr>
        <p:spPr>
          <a:xfrm>
            <a:off x="8534189" y="6252097"/>
            <a:ext cx="607060" cy="6070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E5FAC9F-7B71-487B-85A6-B4F56F65E4C2}"/>
              </a:ext>
            </a:extLst>
          </p:cNvPr>
          <p:cNvSpPr/>
          <p:nvPr userDrawn="1"/>
        </p:nvSpPr>
        <p:spPr>
          <a:xfrm>
            <a:off x="9144340" y="6252097"/>
            <a:ext cx="607060" cy="6070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321CDD-C6D0-43F2-A170-9E4DF40B2894}"/>
              </a:ext>
            </a:extLst>
          </p:cNvPr>
          <p:cNvSpPr/>
          <p:nvPr userDrawn="1"/>
        </p:nvSpPr>
        <p:spPr>
          <a:xfrm>
            <a:off x="9754491" y="6252097"/>
            <a:ext cx="607060" cy="6070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DA8C59A-C559-4262-8FCA-EAC9CF7210A9}"/>
              </a:ext>
            </a:extLst>
          </p:cNvPr>
          <p:cNvSpPr/>
          <p:nvPr userDrawn="1"/>
        </p:nvSpPr>
        <p:spPr>
          <a:xfrm>
            <a:off x="10364642" y="6252097"/>
            <a:ext cx="607060" cy="6070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73707CE-E446-40A9-83AF-F04214AFAEF3}"/>
              </a:ext>
            </a:extLst>
          </p:cNvPr>
          <p:cNvSpPr/>
          <p:nvPr userDrawn="1"/>
        </p:nvSpPr>
        <p:spPr>
          <a:xfrm>
            <a:off x="10974793" y="6252097"/>
            <a:ext cx="607060" cy="6070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DB05DAC-B1E0-42D0-B507-570CF69E87E7}"/>
              </a:ext>
            </a:extLst>
          </p:cNvPr>
          <p:cNvSpPr/>
          <p:nvPr userDrawn="1"/>
        </p:nvSpPr>
        <p:spPr>
          <a:xfrm>
            <a:off x="11584940" y="6252097"/>
            <a:ext cx="607060" cy="6070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0FA9F79-40D8-44D3-BDF1-C1310C2FC407}"/>
              </a:ext>
            </a:extLst>
          </p:cNvPr>
          <p:cNvSpPr/>
          <p:nvPr userDrawn="1"/>
        </p:nvSpPr>
        <p:spPr>
          <a:xfrm>
            <a:off x="6703736" y="6252097"/>
            <a:ext cx="607060" cy="6070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B852A5-9EEB-4624-BADD-F5FF19960517}"/>
              </a:ext>
            </a:extLst>
          </p:cNvPr>
          <p:cNvSpPr/>
          <p:nvPr userDrawn="1"/>
        </p:nvSpPr>
        <p:spPr>
          <a:xfrm>
            <a:off x="835025" y="848032"/>
            <a:ext cx="628650" cy="1822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E2D1610F-F8AC-4CFC-BF3C-E85A51D67E22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835025" y="6356350"/>
            <a:ext cx="806416" cy="365125"/>
          </a:xfrm>
        </p:spPr>
        <p:txBody>
          <a:bodyPr/>
          <a:lstStyle>
            <a:lvl1pPr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B9B1A01F-A9EE-4009-8274-36D560D838C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771957" y="6356350"/>
            <a:ext cx="2590346" cy="365125"/>
          </a:xfrm>
        </p:spPr>
        <p:txBody>
          <a:bodyPr/>
          <a:lstStyle>
            <a:lvl1pPr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816387B0-6878-4D33-A72D-26350FC7B12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518778" y="6356350"/>
            <a:ext cx="809507" cy="365125"/>
          </a:xfrm>
        </p:spPr>
        <p:txBody>
          <a:bodyPr/>
          <a:lstStyle>
            <a:lvl1pPr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6211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E602CDF5-333B-4D96-98D8-CDFB79A8430E}"/>
              </a:ext>
            </a:extLst>
          </p:cNvPr>
          <p:cNvSpPr/>
          <p:nvPr userDrawn="1"/>
        </p:nvSpPr>
        <p:spPr>
          <a:xfrm>
            <a:off x="10472928" y="3425047"/>
            <a:ext cx="1719072" cy="1719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BE2D702-5FB5-4F75-B96D-4F210F10EA62}"/>
              </a:ext>
            </a:extLst>
          </p:cNvPr>
          <p:cNvSpPr/>
          <p:nvPr userDrawn="1"/>
        </p:nvSpPr>
        <p:spPr>
          <a:xfrm>
            <a:off x="7044535" y="0"/>
            <a:ext cx="1719072" cy="1719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025" y="2074089"/>
            <a:ext cx="5522750" cy="1492476"/>
          </a:xfrm>
        </p:spPr>
        <p:txBody>
          <a:bodyPr lIns="0" bIns="0" anchor="b">
            <a:normAutofit/>
          </a:bodyPr>
          <a:lstStyle>
            <a:lvl1pPr algn="ctr"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EC85266-52B0-409F-8CE4-E444E424D5E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5025" y="3865635"/>
            <a:ext cx="5522750" cy="1947336"/>
          </a:xfrm>
        </p:spPr>
        <p:txBody>
          <a:bodyPr lIns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455E561-1242-4C3A-8D37-3138CA80547F}"/>
              </a:ext>
            </a:extLst>
          </p:cNvPr>
          <p:cNvSpPr/>
          <p:nvPr userDrawn="1"/>
        </p:nvSpPr>
        <p:spPr>
          <a:xfrm>
            <a:off x="10472928" y="1713063"/>
            <a:ext cx="1719072" cy="1719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AFF298D-0F6B-4888-9B03-1FDDFE28B82B}"/>
              </a:ext>
            </a:extLst>
          </p:cNvPr>
          <p:cNvSpPr/>
          <p:nvPr userDrawn="1"/>
        </p:nvSpPr>
        <p:spPr>
          <a:xfrm>
            <a:off x="8755907" y="0"/>
            <a:ext cx="1719072" cy="1719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2C19AED-A027-4017-B01A-E1E6583F81C6}"/>
              </a:ext>
            </a:extLst>
          </p:cNvPr>
          <p:cNvSpPr/>
          <p:nvPr userDrawn="1"/>
        </p:nvSpPr>
        <p:spPr>
          <a:xfrm>
            <a:off x="8755907" y="1713063"/>
            <a:ext cx="1719072" cy="17111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28C741F-060F-4718-A57B-A1162A01F72C}"/>
              </a:ext>
            </a:extLst>
          </p:cNvPr>
          <p:cNvSpPr/>
          <p:nvPr userDrawn="1"/>
        </p:nvSpPr>
        <p:spPr>
          <a:xfrm>
            <a:off x="8755907" y="3425047"/>
            <a:ext cx="1719072" cy="17130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67E4DE3-DDB5-444E-86D9-7B201F0BFC0F}"/>
              </a:ext>
            </a:extLst>
          </p:cNvPr>
          <p:cNvSpPr/>
          <p:nvPr userDrawn="1"/>
        </p:nvSpPr>
        <p:spPr>
          <a:xfrm>
            <a:off x="7044535" y="3425047"/>
            <a:ext cx="1719072" cy="1719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Picture Placeholder 52">
            <a:extLst>
              <a:ext uri="{FF2B5EF4-FFF2-40B4-BE49-F238E27FC236}">
                <a16:creationId xmlns:a16="http://schemas.microsoft.com/office/drawing/2014/main" id="{7B163DE2-7989-4B1E-8299-5E64777AFA2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472928" y="0"/>
            <a:ext cx="1719072" cy="1711166"/>
          </a:xfrm>
          <a:custGeom>
            <a:avLst/>
            <a:gdLst>
              <a:gd name="connsiteX0" fmla="*/ 0 w 1719072"/>
              <a:gd name="connsiteY0" fmla="*/ 0 h 1708970"/>
              <a:gd name="connsiteX1" fmla="*/ 1719072 w 1719072"/>
              <a:gd name="connsiteY1" fmla="*/ 0 h 1708970"/>
              <a:gd name="connsiteX2" fmla="*/ 1719072 w 1719072"/>
              <a:gd name="connsiteY2" fmla="*/ 1708970 h 1708970"/>
              <a:gd name="connsiteX3" fmla="*/ 0 w 1719072"/>
              <a:gd name="connsiteY3" fmla="*/ 1708970 h 170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08970">
                <a:moveTo>
                  <a:pt x="0" y="0"/>
                </a:moveTo>
                <a:lnTo>
                  <a:pt x="1719072" y="0"/>
                </a:lnTo>
                <a:lnTo>
                  <a:pt x="1719072" y="1708970"/>
                </a:lnTo>
                <a:lnTo>
                  <a:pt x="0" y="170897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5" name="Picture Placeholder 54">
            <a:extLst>
              <a:ext uri="{FF2B5EF4-FFF2-40B4-BE49-F238E27FC236}">
                <a16:creationId xmlns:a16="http://schemas.microsoft.com/office/drawing/2014/main" id="{683976C8-BDBA-48C4-AC83-73D1D8F0F14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472928" y="5138928"/>
            <a:ext cx="1719072" cy="1719072"/>
          </a:xfrm>
          <a:custGeom>
            <a:avLst/>
            <a:gdLst>
              <a:gd name="connsiteX0" fmla="*/ 0 w 1719072"/>
              <a:gd name="connsiteY0" fmla="*/ 0 h 1719072"/>
              <a:gd name="connsiteX1" fmla="*/ 1719072 w 1719072"/>
              <a:gd name="connsiteY1" fmla="*/ 0 h 1719072"/>
              <a:gd name="connsiteX2" fmla="*/ 1719072 w 1719072"/>
              <a:gd name="connsiteY2" fmla="*/ 1719072 h 1719072"/>
              <a:gd name="connsiteX3" fmla="*/ 0 w 1719072"/>
              <a:gd name="connsiteY3" fmla="*/ 1719072 h 1719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19072">
                <a:moveTo>
                  <a:pt x="0" y="0"/>
                </a:moveTo>
                <a:lnTo>
                  <a:pt x="1719072" y="0"/>
                </a:lnTo>
                <a:lnTo>
                  <a:pt x="1719072" y="1719072"/>
                </a:lnTo>
                <a:lnTo>
                  <a:pt x="0" y="17190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4" name="Picture Placeholder 53">
            <a:extLst>
              <a:ext uri="{FF2B5EF4-FFF2-40B4-BE49-F238E27FC236}">
                <a16:creationId xmlns:a16="http://schemas.microsoft.com/office/drawing/2014/main" id="{71082593-1DC5-43B5-947C-7963DD90EBD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044535" y="1713063"/>
            <a:ext cx="1711372" cy="1711984"/>
          </a:xfrm>
          <a:custGeom>
            <a:avLst/>
            <a:gdLst>
              <a:gd name="connsiteX0" fmla="*/ 0 w 1719072"/>
              <a:gd name="connsiteY0" fmla="*/ 0 h 1719072"/>
              <a:gd name="connsiteX1" fmla="*/ 1719072 w 1719072"/>
              <a:gd name="connsiteY1" fmla="*/ 0 h 1719072"/>
              <a:gd name="connsiteX2" fmla="*/ 1719072 w 1719072"/>
              <a:gd name="connsiteY2" fmla="*/ 1719072 h 1719072"/>
              <a:gd name="connsiteX3" fmla="*/ 0 w 1719072"/>
              <a:gd name="connsiteY3" fmla="*/ 1719072 h 1719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19072">
                <a:moveTo>
                  <a:pt x="0" y="0"/>
                </a:moveTo>
                <a:lnTo>
                  <a:pt x="1719072" y="0"/>
                </a:lnTo>
                <a:lnTo>
                  <a:pt x="1719072" y="1719072"/>
                </a:lnTo>
                <a:lnTo>
                  <a:pt x="0" y="17190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Date Placeholder 3">
            <a:extLst>
              <a:ext uri="{FF2B5EF4-FFF2-40B4-BE49-F238E27FC236}">
                <a16:creationId xmlns:a16="http://schemas.microsoft.com/office/drawing/2014/main" id="{B5DBA416-A900-41C7-B41E-F9D99DE451D5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835025" y="6356350"/>
            <a:ext cx="806416" cy="365125"/>
          </a:xfrm>
        </p:spPr>
        <p:txBody>
          <a:bodyPr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4" name="Footer Placeholder 4">
            <a:extLst>
              <a:ext uri="{FF2B5EF4-FFF2-40B4-BE49-F238E27FC236}">
                <a16:creationId xmlns:a16="http://schemas.microsoft.com/office/drawing/2014/main" id="{994B7D60-DBB5-47AC-87E6-7194D4E37CF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771957" y="6356350"/>
            <a:ext cx="3660014" cy="365125"/>
          </a:xfrm>
        </p:spPr>
        <p:txBody>
          <a:bodyPr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5" name="Slide Number Placeholder 5">
            <a:extLst>
              <a:ext uri="{FF2B5EF4-FFF2-40B4-BE49-F238E27FC236}">
                <a16:creationId xmlns:a16="http://schemas.microsoft.com/office/drawing/2014/main" id="{B1B87CF0-D8F7-4D29-BF5C-58C43C97C9B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5548268" y="6356350"/>
            <a:ext cx="809507" cy="365125"/>
          </a:xfrm>
        </p:spPr>
        <p:txBody>
          <a:bodyPr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97D0707-6223-4E41-9E36-C3BF6C78CA4D}"/>
              </a:ext>
            </a:extLst>
          </p:cNvPr>
          <p:cNvSpPr/>
          <p:nvPr userDrawn="1"/>
        </p:nvSpPr>
        <p:spPr>
          <a:xfrm>
            <a:off x="8755907" y="5138928"/>
            <a:ext cx="1719072" cy="1719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447C29C-1D94-4217-A4D7-E0E0A8CACEBC}"/>
              </a:ext>
            </a:extLst>
          </p:cNvPr>
          <p:cNvSpPr/>
          <p:nvPr userDrawn="1"/>
        </p:nvSpPr>
        <p:spPr>
          <a:xfrm>
            <a:off x="7044535" y="5138928"/>
            <a:ext cx="1719072" cy="1719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436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4" r:id="rId2"/>
    <p:sldLayoutId id="2147483675" r:id="rId3"/>
    <p:sldLayoutId id="2147483676" r:id="rId4"/>
    <p:sldLayoutId id="2147483650" r:id="rId5"/>
    <p:sldLayoutId id="2147483682" r:id="rId6"/>
    <p:sldLayoutId id="2147483667" r:id="rId7"/>
    <p:sldLayoutId id="2147483668" r:id="rId8"/>
    <p:sldLayoutId id="2147483656" r:id="rId9"/>
    <p:sldLayoutId id="2147483677" r:id="rId10"/>
    <p:sldLayoutId id="2147483664" r:id="rId11"/>
    <p:sldLayoutId id="2147483678" r:id="rId12"/>
    <p:sldLayoutId id="2147483679" r:id="rId13"/>
    <p:sldLayoutId id="2147483680" r:id="rId14"/>
    <p:sldLayoutId id="2147483673" r:id="rId15"/>
    <p:sldLayoutId id="2147483681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77/1538192718823179" TargetMode="External"/><Relationship Id="rId7" Type="http://schemas.openxmlformats.org/officeDocument/2006/relationships/hyperlink" Target="https://doi.org/10.1016/j.lisr.2021.101107" TargetMode="External"/><Relationship Id="rId2" Type="http://schemas.openxmlformats.org/officeDocument/2006/relationships/hyperlink" Target="https://doi.org/10.1016/j.acalib.2024.102958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doi.org/10.1177/0961000620935501" TargetMode="External"/><Relationship Id="rId5" Type="http://schemas.openxmlformats.org/officeDocument/2006/relationships/hyperlink" Target="https://doi.org/10.1080/01639269.2014.912104" TargetMode="External"/><Relationship Id="rId4" Type="http://schemas.openxmlformats.org/officeDocument/2006/relationships/hyperlink" Target="https://doi.org/10.1108/JD-05-2019-010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9578" y="1895475"/>
            <a:ext cx="5679621" cy="2413965"/>
          </a:xfrm>
        </p:spPr>
        <p:txBody>
          <a:bodyPr>
            <a:normAutofit fontScale="90000"/>
          </a:bodyPr>
          <a:lstStyle/>
          <a:p>
            <a:r>
              <a:rPr lang="en-CA" dirty="0"/>
              <a:t>Neutrality in Question: </a:t>
            </a:r>
            <a:r>
              <a:rPr lang="en-CA" sz="4900" dirty="0"/>
              <a:t>Weaving Diverse Experiences into New Library Values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99578" y="5597131"/>
            <a:ext cx="5050971" cy="472073"/>
          </a:xfrm>
        </p:spPr>
        <p:txBody>
          <a:bodyPr/>
          <a:lstStyle/>
          <a:p>
            <a:r>
              <a:rPr lang="en-US" dirty="0"/>
              <a:t>Emily Jaeger-McEnroe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A801DCC8-3AD5-4A76-8E21-3CCFD33706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99578" y="5954904"/>
            <a:ext cx="2200154" cy="569912"/>
          </a:xfrm>
        </p:spPr>
        <p:txBody>
          <a:bodyPr/>
          <a:lstStyle/>
          <a:p>
            <a:r>
              <a:rPr lang="en-US" dirty="0"/>
              <a:t>CAPAL 2025 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A70F3B7E-045F-74E5-9656-1EAB8C71B127}"/>
              </a:ext>
            </a:extLst>
          </p:cNvPr>
          <p:cNvSpPr txBox="1">
            <a:spLocks/>
          </p:cNvSpPr>
          <p:nvPr/>
        </p:nvSpPr>
        <p:spPr>
          <a:xfrm>
            <a:off x="5699578" y="4405012"/>
            <a:ext cx="5050971" cy="472073"/>
          </a:xfrm>
          <a:prstGeom prst="rect">
            <a:avLst/>
          </a:prstGeom>
        </p:spPr>
        <p:txBody>
          <a:bodyPr vert="horz" lIns="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Community Conversation</a:t>
            </a:r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588ADC-3220-F4A5-D7F8-B682098461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6AF2BF4-A55F-BE51-B29E-5DEA305A12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0127"/>
          <a:stretch/>
        </p:blipFill>
        <p:spPr>
          <a:xfrm>
            <a:off x="508520" y="858329"/>
            <a:ext cx="11174959" cy="5375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95214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C07464F-E058-5C03-33B0-137E8E99F8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61CA52-92CE-66C6-0FFC-B93296AD6EDB}"/>
              </a:ext>
            </a:extLst>
          </p:cNvPr>
          <p:cNvSpPr/>
          <p:nvPr/>
        </p:nvSpPr>
        <p:spPr>
          <a:xfrm>
            <a:off x="627321" y="882502"/>
            <a:ext cx="1743739" cy="61668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29230D5-D0F5-C3E3-86F6-00A9951BC2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786" y="1121085"/>
            <a:ext cx="10677893" cy="46158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4838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3315235-3301-B50B-C6B9-5218F22EF85B}"/>
              </a:ext>
            </a:extLst>
          </p:cNvPr>
          <p:cNvSpPr/>
          <p:nvPr/>
        </p:nvSpPr>
        <p:spPr>
          <a:xfrm>
            <a:off x="627321" y="882502"/>
            <a:ext cx="1743739" cy="61668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3FE8C5-CB85-ADB6-F364-6898723DF0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CEEB316-484A-EA66-082B-4628F479D2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407" y="1341918"/>
            <a:ext cx="10617272" cy="41741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788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C3EE5FD-5D9E-C5C2-0E3D-F7F33BEE9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1423" y="1273854"/>
            <a:ext cx="8918943" cy="3223718"/>
          </a:xfrm>
        </p:spPr>
        <p:txBody>
          <a:bodyPr>
            <a:normAutofit/>
          </a:bodyPr>
          <a:lstStyle/>
          <a:p>
            <a:r>
              <a:rPr lang="en-CA" sz="4400" b="1" dirty="0"/>
              <a:t>33% </a:t>
            </a:r>
            <a:r>
              <a:rPr lang="en-CA" sz="4400" dirty="0"/>
              <a:t>of survey respondents expressed some negative feelings towards neutrality in their free-text answers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6FBB9BA-3FB0-D5DD-AF4E-DD7AF1ABA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Negative on neutrality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8F76CF-D699-136C-229C-09E10036BD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04F54032-FEAE-4665-A4EE-F6E82A9BAF41}"/>
              </a:ext>
            </a:extLst>
          </p:cNvPr>
          <p:cNvSpPr txBox="1">
            <a:spLocks/>
          </p:cNvSpPr>
          <p:nvPr/>
        </p:nvSpPr>
        <p:spPr>
          <a:xfrm>
            <a:off x="3005470" y="3987209"/>
            <a:ext cx="8348330" cy="199948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3200" dirty="0"/>
              <a:t>Compare to 75% supportive </a:t>
            </a:r>
            <a:r>
              <a:rPr lang="en-US" sz="3200" dirty="0"/>
              <a:t>(Scott &amp; Saunders, 2020) or 25% with negative feelings towards it (Lumley, 2020; VanScoy, 2021) and prevalent “ambivalence” (Macdonald &amp; Birdi, 2020)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89756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42B7B9B-D0FE-1CB7-0CD9-A83DE6AB5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1306" y="4245259"/>
            <a:ext cx="10069387" cy="1363663"/>
          </a:xfrm>
        </p:spPr>
        <p:txBody>
          <a:bodyPr>
            <a:noAutofit/>
          </a:bodyPr>
          <a:lstStyle/>
          <a:p>
            <a:r>
              <a:rPr lang="en-CA" sz="4400" dirty="0"/>
              <a:t>Are you negative, positive or ambivalent about neutrality in libraries?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F1B6E07-4663-3190-B9C9-7D8AD0589E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9720" y="5873593"/>
            <a:ext cx="9052560" cy="476885"/>
          </a:xfrm>
        </p:spPr>
        <p:txBody>
          <a:bodyPr>
            <a:normAutofit fontScale="92500" lnSpcReduction="10000"/>
          </a:bodyPr>
          <a:lstStyle/>
          <a:p>
            <a:r>
              <a:rPr lang="en-CA" sz="2800" dirty="0"/>
              <a:t>Discussion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FE048D-616E-36A9-17E8-20458D3D7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071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A737C1F-714A-DD94-8B37-DDFB2EB77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Scenario Questions	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29D2FA-63E8-D10A-C57C-8E4E88FC67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9463EFD-77F1-7D3D-FD3F-12C6AB1E0010}"/>
              </a:ext>
            </a:extLst>
          </p:cNvPr>
          <p:cNvSpPr txBox="1">
            <a:spLocks/>
          </p:cNvSpPr>
          <p:nvPr/>
        </p:nvSpPr>
        <p:spPr>
          <a:xfrm>
            <a:off x="762000" y="715964"/>
            <a:ext cx="10591800" cy="646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CA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7AE9863-F2BD-3731-2EDB-B6D9E62DE65C}"/>
              </a:ext>
            </a:extLst>
          </p:cNvPr>
          <p:cNvSpPr txBox="1">
            <a:spLocks/>
          </p:cNvSpPr>
          <p:nvPr/>
        </p:nvSpPr>
        <p:spPr>
          <a:xfrm>
            <a:off x="2837469" y="558402"/>
            <a:ext cx="8592531" cy="9274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2400" dirty="0"/>
              <a:t>Respondents were asked if each of the following scenarios represented a position of neutrality, and whether they would take said action. 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CBBCB74C-B868-B225-084A-48E7647B762D}"/>
              </a:ext>
            </a:extLst>
          </p:cNvPr>
          <p:cNvSpPr txBox="1">
            <a:spLocks/>
          </p:cNvSpPr>
          <p:nvPr/>
        </p:nvSpPr>
        <p:spPr>
          <a:xfrm>
            <a:off x="2837469" y="1562390"/>
            <a:ext cx="8821495" cy="3689092"/>
          </a:xfrm>
          <a:prstGeom prst="rect">
            <a:avLst/>
          </a:prstGeom>
        </p:spPr>
        <p:txBody>
          <a:bodyPr numCol="1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fontAlgn="base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Allowing </a:t>
            </a:r>
            <a:r>
              <a:rPr lang="en-CA" sz="2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 group with </a:t>
            </a:r>
            <a:r>
              <a:rPr lang="en-CA" sz="28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white supremacist </a:t>
            </a:r>
            <a:r>
              <a:rPr lang="en-CA" sz="2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views to rent a library room for a public speaking event</a:t>
            </a:r>
          </a:p>
          <a:p>
            <a:pPr marL="342900" lvl="0" indent="-342900" fontAlgn="base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CA" sz="2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Buying books representing both </a:t>
            </a:r>
            <a:r>
              <a:rPr lang="en-CA" sz="28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pro-life and pro-choice </a:t>
            </a:r>
            <a:r>
              <a:rPr lang="en-CA" sz="2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positions</a:t>
            </a:r>
            <a:r>
              <a:rPr lang="en-US" sz="2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</a:p>
          <a:p>
            <a:pPr marL="342900" lvl="0" indent="-342900" fontAlgn="base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CA" sz="2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Celebrating </a:t>
            </a:r>
            <a:r>
              <a:rPr lang="en-CA" sz="28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Indigenous Awareness week </a:t>
            </a:r>
            <a:r>
              <a:rPr lang="en-CA" sz="2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with a curated display on decolonization</a:t>
            </a:r>
            <a:r>
              <a:rPr lang="en-US" sz="2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</a:p>
          <a:p>
            <a:pPr marL="342900" lvl="0" indent="-342900" fontAlgn="base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CA" sz="28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Displaying pride flags </a:t>
            </a:r>
            <a:r>
              <a:rPr lang="en-CA" sz="2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(i.e. LGBTQ Rainbow Flag, Trans Pride Flag, etc.) at the reference desk</a:t>
            </a:r>
            <a:r>
              <a:rPr lang="en-US" sz="2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marL="342900" lvl="0" indent="-342900" fontAlgn="base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CA" sz="2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Helping a user find information about </a:t>
            </a:r>
            <a:r>
              <a:rPr lang="en-CA" sz="28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building bombs</a:t>
            </a:r>
            <a:r>
              <a:rPr lang="en-U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671041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5E8A9FD-32EC-E716-F9A4-0ABA5D02C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Neutrality and Action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A250297-56D2-A90F-31D0-366E5E7600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3884FE7-5FFE-8DEB-A784-661C990F4A65}"/>
              </a:ext>
            </a:extLst>
          </p:cNvPr>
          <p:cNvSpPr/>
          <p:nvPr/>
        </p:nvSpPr>
        <p:spPr>
          <a:xfrm>
            <a:off x="2574204" y="2786908"/>
            <a:ext cx="5179389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chemeClr val="bg1"/>
                </a:solidFill>
              </a:rPr>
              <a:t>Not Neutral </a:t>
            </a:r>
          </a:p>
          <a:p>
            <a:pPr algn="ctr"/>
            <a:r>
              <a:rPr lang="en-US" sz="5400" b="1" dirty="0">
                <a:ln w="0"/>
                <a:solidFill>
                  <a:schemeClr val="bg1"/>
                </a:solidFill>
              </a:rPr>
              <a:t>=</a:t>
            </a:r>
          </a:p>
          <a:p>
            <a:pPr algn="ctr"/>
            <a:r>
              <a:rPr lang="en-US" sz="5400" b="1" dirty="0">
                <a:ln w="0"/>
                <a:solidFill>
                  <a:schemeClr val="bg1"/>
                </a:solidFill>
              </a:rPr>
              <a:t>Don’t do it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A213D0C-D5B9-8AAC-BC4A-CE9FD0119654}"/>
              </a:ext>
            </a:extLst>
          </p:cNvPr>
          <p:cNvSpPr txBox="1">
            <a:spLocks/>
          </p:cNvSpPr>
          <p:nvPr/>
        </p:nvSpPr>
        <p:spPr>
          <a:xfrm>
            <a:off x="2695585" y="726712"/>
            <a:ext cx="8766312" cy="1803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2800" dirty="0"/>
              <a:t>If everyone acted perfectly neutrally, we would expect people’s judgements about the neutrality of a scenario and if they would do it to line up :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E667F5-C37F-6974-DD9E-24D083CDA577}"/>
              </a:ext>
            </a:extLst>
          </p:cNvPr>
          <p:cNvSpPr/>
          <p:nvPr/>
        </p:nvSpPr>
        <p:spPr>
          <a:xfrm>
            <a:off x="7164611" y="2786908"/>
            <a:ext cx="490637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0"/>
                <a:solidFill>
                  <a:schemeClr val="bg1"/>
                </a:solidFill>
              </a:rPr>
              <a:t>Neutral </a:t>
            </a:r>
          </a:p>
          <a:p>
            <a:pPr algn="ctr"/>
            <a:r>
              <a:rPr lang="en-US" sz="5400" b="1" dirty="0">
                <a:ln w="0"/>
                <a:solidFill>
                  <a:schemeClr val="bg1"/>
                </a:solidFill>
              </a:rPr>
              <a:t>=</a:t>
            </a:r>
          </a:p>
          <a:p>
            <a:pPr algn="ctr"/>
            <a:r>
              <a:rPr lang="en-US" sz="5400" b="1" cap="none" spc="0" dirty="0">
                <a:ln w="0"/>
                <a:solidFill>
                  <a:schemeClr val="bg1"/>
                </a:solidFill>
              </a:rPr>
              <a:t>Do it</a:t>
            </a:r>
          </a:p>
        </p:txBody>
      </p:sp>
    </p:spTree>
    <p:extLst>
      <p:ext uri="{BB962C8B-B14F-4D97-AF65-F5344CB8AC3E}">
        <p14:creationId xmlns:p14="http://schemas.microsoft.com/office/powerpoint/2010/main" val="3395045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DDA6C-2673-890F-BF14-7736788E1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7989F9D-15C1-9B9F-4B7E-D7928CE0F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Neutrality and Action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6B99C1B5-9769-BA89-5C35-A09492AC90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908" y="848292"/>
            <a:ext cx="7750782" cy="51614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3517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DCE865-4CCE-DC3A-B3F5-5827D637C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525695-BF9A-6C19-A28B-DF45BC581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Neutrality and Action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BBED95-8D36-0786-F535-CE32470475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6936" y="792002"/>
            <a:ext cx="7464999" cy="52739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03965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18084-2E83-5AD1-877C-571A5075D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6D4BB9D-5171-599C-E032-075E6DD5A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Neutrality and Action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2ED510D-0720-9504-7D44-09912E1F3E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4" r="412"/>
          <a:stretch/>
        </p:blipFill>
        <p:spPr>
          <a:xfrm>
            <a:off x="3473112" y="779012"/>
            <a:ext cx="7732645" cy="52999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090575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C3D0B-6F60-6FEB-B3A0-885A8CE52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26BA93-16B8-E726-0E25-DB76D8C358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F4D92C-F353-C0ED-1D30-BF1103669C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903D3D0-51AD-4FCD-F0DA-34EDAD85DDEE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CE7E547-09A0-4A3B-1E8C-29BFF55F3425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BED2BF7-11FE-AB09-DB09-9A66299445BD}"/>
              </a:ext>
            </a:extLst>
          </p:cNvPr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64CBDBB-506C-70AE-C087-037DD3C2DFAD}"/>
              </a:ext>
            </a:extLst>
          </p:cNvPr>
          <p:cNvSpPr>
            <a:spLocks noGrp="1"/>
          </p:cNvSpPr>
          <p:nvPr>
            <p:ph type="body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9F8B52D-3D44-9A72-03D3-B0D95235BBD4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B2CDF71-1CFF-2D5F-3C14-4E8C20D124AF}"/>
              </a:ext>
            </a:extLst>
          </p:cNvPr>
          <p:cNvSpPr>
            <a:spLocks noGrp="1"/>
          </p:cNvSpPr>
          <p:nvPr>
            <p:ph type="body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5595446-5FE2-2D7C-A19A-1907062D5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Neutrality and Action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B3587E-7281-8895-C8DB-511C0C4C2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773" y="1014440"/>
            <a:ext cx="10816454" cy="5152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838866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66183-BCA4-12C0-4C00-5744C8A3E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53BB038-60BE-D3F9-D58C-D78F94131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9720" y="3583879"/>
            <a:ext cx="9052560" cy="1363663"/>
          </a:xfrm>
        </p:spPr>
        <p:txBody>
          <a:bodyPr>
            <a:normAutofit/>
          </a:bodyPr>
          <a:lstStyle/>
          <a:p>
            <a:r>
              <a:rPr lang="en-CA" sz="4400" dirty="0"/>
              <a:t>Have you acted non-neutrally?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92429BA-4B3A-66DA-E58D-0821C50B2B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9720" y="5405755"/>
            <a:ext cx="9052560" cy="950595"/>
          </a:xfrm>
        </p:spPr>
        <p:txBody>
          <a:bodyPr>
            <a:normAutofit/>
          </a:bodyPr>
          <a:lstStyle/>
          <a:p>
            <a:r>
              <a:rPr lang="en-CA" sz="2800" dirty="0"/>
              <a:t>Does considering a specific situation change your positive/ambivalent/negative feelings toward neutrality?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68CDD2-4326-1B96-06F7-307DAC693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4491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30617471-369A-1885-0BE4-25B236826A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9135" y="1238693"/>
            <a:ext cx="8357191" cy="4380613"/>
          </a:xfrm>
        </p:spPr>
        <p:txBody>
          <a:bodyPr>
            <a:normAutofit/>
          </a:bodyPr>
          <a:lstStyle/>
          <a:p>
            <a:r>
              <a:rPr lang="en-US" sz="3600" dirty="0"/>
              <a:t>Library school, codes of ethics and most LIS literature pose neutrality as a requirement. </a:t>
            </a:r>
          </a:p>
          <a:p>
            <a:endParaRPr lang="en-US" sz="3600" dirty="0"/>
          </a:p>
          <a:p>
            <a:r>
              <a:rPr lang="en-US" sz="3600" dirty="0"/>
              <a:t>If critiques of neutrality are not part of library science curricula, where is librarians’ resistance to neutrality coming from?</a:t>
            </a: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D2680A49-F4FD-1028-2535-AFCFB96E0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Social Justice &amp; Neutrality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9DCE1-2897-C26C-D0B9-A8A6B34CC2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5025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F47A8C6-88CD-B314-E2F3-6ADD18DF0E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9888" y="733647"/>
            <a:ext cx="7993912" cy="5826642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sz="3200" dirty="0"/>
              <a:t>Analyses and challenges systemic power relations in society. Knowledge, truth, and social structures are shaped by power dynamics between dominant and oppressed groups.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/>
              <a:t>Marxism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/>
              <a:t>Feminism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/>
              <a:t>Queer theory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/>
              <a:t>Critical race theory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/>
              <a:t>Postcolonialism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/>
              <a:t>Disability studies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 err="1"/>
              <a:t>Etc</a:t>
            </a:r>
            <a:r>
              <a:rPr lang="en-US" sz="3200" dirty="0"/>
              <a:t>…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18F3290-6737-6A9B-D6ED-9A7859698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Critical Theory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043C78F-4719-BE94-4D31-6322F19CF3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3473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0FE3BC33-4C97-5DB5-DB6C-ABC67BEC99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8085" y="2056068"/>
            <a:ext cx="5664200" cy="674370"/>
          </a:xfrm>
        </p:spPr>
        <p:txBody>
          <a:bodyPr>
            <a:normAutofit/>
          </a:bodyPr>
          <a:lstStyle/>
          <a:p>
            <a:r>
              <a:rPr lang="en-US" sz="2800" dirty="0"/>
              <a:t>Familiar with critical theory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61BAC5D-7A87-5330-85E6-060B1E4AE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Critical Theory &amp; Librarians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C7FA4FB-30E1-6CC8-05E9-9137EEB51F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77798" y="1366459"/>
            <a:ext cx="1143000" cy="674370"/>
          </a:xfrm>
        </p:spPr>
        <p:txBody>
          <a:bodyPr>
            <a:noAutofit/>
          </a:bodyPr>
          <a:lstStyle/>
          <a:p>
            <a:r>
              <a:rPr lang="en-US" sz="4800" dirty="0"/>
              <a:t>2/3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3C8A6F37-9B4E-3BDB-A5CB-AEB29DD9838D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643334" y="4865147"/>
            <a:ext cx="3965354" cy="1496947"/>
          </a:xfrm>
        </p:spPr>
        <p:txBody>
          <a:bodyPr>
            <a:normAutofit/>
          </a:bodyPr>
          <a:lstStyle/>
          <a:p>
            <a:r>
              <a:rPr lang="en-US" sz="2800" dirty="0"/>
              <a:t>Critical theory plays a role in their practice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C75F928-845D-ACAF-3AA9-EE6C3A61E0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76121" y="4175538"/>
            <a:ext cx="1325564" cy="674370"/>
          </a:xfrm>
        </p:spPr>
        <p:txBody>
          <a:bodyPr>
            <a:noAutofit/>
          </a:bodyPr>
          <a:lstStyle/>
          <a:p>
            <a:r>
              <a:rPr lang="en-US" sz="4400" dirty="0"/>
              <a:t>79%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73FDABA3-B75E-E657-70ED-62FE800EEA8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307541" y="4913510"/>
            <a:ext cx="4810601" cy="1496946"/>
          </a:xfrm>
        </p:spPr>
        <p:txBody>
          <a:bodyPr>
            <a:noAutofit/>
          </a:bodyPr>
          <a:lstStyle/>
          <a:p>
            <a:r>
              <a:rPr lang="en-US" sz="2800" dirty="0"/>
              <a:t>Issues affecting marginalized groups impact their practice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12053CC8-F192-6054-60D7-20AAEA3FB6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52886" y="4158041"/>
            <a:ext cx="2135390" cy="674370"/>
          </a:xfrm>
        </p:spPr>
        <p:txBody>
          <a:bodyPr>
            <a:noAutofit/>
          </a:bodyPr>
          <a:lstStyle/>
          <a:p>
            <a:r>
              <a:rPr lang="en-US" sz="4400" dirty="0"/>
              <a:t>29-54% 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231DE61-ECCC-F7D8-D11A-3E9F02EB27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23" name="Content Placeholder 12">
            <a:extLst>
              <a:ext uri="{FF2B5EF4-FFF2-40B4-BE49-F238E27FC236}">
                <a16:creationId xmlns:a16="http://schemas.microsoft.com/office/drawing/2014/main" id="{AC7C84F5-1412-8C0A-CC0B-C0C61857857E}"/>
              </a:ext>
            </a:extLst>
          </p:cNvPr>
          <p:cNvSpPr txBox="1">
            <a:spLocks/>
          </p:cNvSpPr>
          <p:nvPr/>
        </p:nvSpPr>
        <p:spPr>
          <a:xfrm>
            <a:off x="7729870" y="1945132"/>
            <a:ext cx="3965944" cy="14250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Not explicitly familiar with critical theory</a:t>
            </a:r>
          </a:p>
        </p:txBody>
      </p:sp>
      <p:sp>
        <p:nvSpPr>
          <p:cNvPr id="24" name="Text Placeholder 13">
            <a:extLst>
              <a:ext uri="{FF2B5EF4-FFF2-40B4-BE49-F238E27FC236}">
                <a16:creationId xmlns:a16="http://schemas.microsoft.com/office/drawing/2014/main" id="{A8343AF2-39E9-3636-CCC0-00E82ED2380A}"/>
              </a:ext>
            </a:extLst>
          </p:cNvPr>
          <p:cNvSpPr txBox="1">
            <a:spLocks/>
          </p:cNvSpPr>
          <p:nvPr/>
        </p:nvSpPr>
        <p:spPr>
          <a:xfrm>
            <a:off x="9009636" y="1252983"/>
            <a:ext cx="1143000" cy="6743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/>
              <a:t>1/3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E5FE49D-1AA7-6D15-FC2E-558CDE23B9EF}"/>
              </a:ext>
            </a:extLst>
          </p:cNvPr>
          <p:cNvCxnSpPr>
            <a:cxnSpLocks/>
          </p:cNvCxnSpPr>
          <p:nvPr/>
        </p:nvCxnSpPr>
        <p:spPr>
          <a:xfrm>
            <a:off x="4502594" y="2911932"/>
            <a:ext cx="0" cy="1107915"/>
          </a:xfrm>
          <a:prstGeom prst="straightConnector1">
            <a:avLst/>
          </a:prstGeom>
          <a:ln w="7620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4E9FA50-1FD9-12BA-C9F2-5AE1A85114D5}"/>
              </a:ext>
            </a:extLst>
          </p:cNvPr>
          <p:cNvCxnSpPr/>
          <p:nvPr/>
        </p:nvCxnSpPr>
        <p:spPr>
          <a:xfrm>
            <a:off x="9581135" y="2911932"/>
            <a:ext cx="0" cy="1107915"/>
          </a:xfrm>
          <a:prstGeom prst="straightConnector1">
            <a:avLst/>
          </a:prstGeom>
          <a:ln w="7620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25551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AF53E3-906E-0B8D-E03D-9B919660F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0EC3C01-D268-7F7F-914F-628CEA038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Critical Theory &amp; Librarians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8CD3F1A-0678-A12A-062D-E74026BD83B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3498879" y="2332280"/>
            <a:ext cx="6971798" cy="918150"/>
          </a:xfrm>
        </p:spPr>
        <p:txBody>
          <a:bodyPr>
            <a:noAutofit/>
          </a:bodyPr>
          <a:lstStyle/>
          <a:p>
            <a:r>
              <a:rPr lang="en-US" sz="3200" dirty="0"/>
              <a:t>Library school did not inform their ideas of critical theory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D00B008-A48F-73FC-6158-F574F8C2AA8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59209" y="1414130"/>
            <a:ext cx="1406865" cy="918150"/>
          </a:xfrm>
        </p:spPr>
        <p:txBody>
          <a:bodyPr>
            <a:noAutofit/>
          </a:bodyPr>
          <a:lstStyle/>
          <a:p>
            <a:r>
              <a:rPr lang="en-US" sz="4800" dirty="0"/>
              <a:t>50%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6C887C6F-BD94-CF85-5F56-8428944E04F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498879" y="4668910"/>
            <a:ext cx="6971798" cy="918150"/>
          </a:xfrm>
        </p:spPr>
        <p:txBody>
          <a:bodyPr>
            <a:noAutofit/>
          </a:bodyPr>
          <a:lstStyle/>
          <a:p>
            <a:r>
              <a:rPr lang="en-US" sz="3200" dirty="0"/>
              <a:t>First encountered critical theory in library school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6A9008AB-951F-43C4-9B05-E3CED90E40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59209" y="3756256"/>
            <a:ext cx="1406865" cy="918150"/>
          </a:xfrm>
        </p:spPr>
        <p:txBody>
          <a:bodyPr>
            <a:noAutofit/>
          </a:bodyPr>
          <a:lstStyle/>
          <a:p>
            <a:r>
              <a:rPr lang="en-US" sz="4800" dirty="0"/>
              <a:t>14%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6EDD06E-A1DD-2486-75F4-2470653FC1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3116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7930A43E-7CA2-C19E-B35C-70E37CFC3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083" y="3805237"/>
            <a:ext cx="10345833" cy="1363663"/>
          </a:xfrm>
        </p:spPr>
        <p:txBody>
          <a:bodyPr>
            <a:noAutofit/>
          </a:bodyPr>
          <a:lstStyle/>
          <a:p>
            <a:r>
              <a:rPr lang="en-US" sz="4400" dirty="0"/>
              <a:t>What made you critical of library neutrality? 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29E5493-092E-A9DA-62A2-2147217A05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Community, research, work, lived experiences? 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CBDC2E6B-412E-14A0-E634-43CF56CBB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4259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FD81A3F-D1CD-3F93-933C-F5D590730D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0846" y="552893"/>
            <a:ext cx="8559538" cy="5171533"/>
          </a:xfrm>
        </p:spPr>
        <p:txBody>
          <a:bodyPr>
            <a:noAutofit/>
          </a:bodyPr>
          <a:lstStyle/>
          <a:p>
            <a:pPr marL="457200" indent="-457200" algn="l"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Jaeger-McEnroe, E. (2024). Conflicts of neutrality: Exploring definitions, values, and practices among Canadian academic librarians. </a:t>
            </a: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Journal of Academic Librarianship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50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(6). </a:t>
            </a:r>
            <a:r>
              <a:rPr lang="en-US" sz="18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https://doi.org/10.1016/j.acalib.2024.102958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CA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indent="-457200" algn="l"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Lumley, R. M. (2020). The academic library and social justice: Exploring librarian attitudes at one HSI. </a:t>
            </a: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Journal of Hispanic Higher Education, 19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(4), 472-491.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https://doi.org/10.1177/1538192718823179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457200" indent="-457200" algn="l"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Macdonald, S., &amp; Birdi, B. (2020). The concept of neutrality: A new approach. </a:t>
            </a: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Journal of Documentation, 76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(1), 333-353.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https://doi.org/10.1108/JD-05-2019-0102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457200" indent="-457200" algn="l"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Schroeder, R., &amp; Hollister, C. V. (2014). Librarians’ views on critical theories and critical practices. </a:t>
            </a: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Behavioral &amp; Social Sciences Librarian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33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(2), 91-119. </a:t>
            </a:r>
            <a:r>
              <a:rPr lang="en-US" sz="18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5"/>
              </a:rPr>
              <a:t>https://doi.org/10.1080/01639269.2014.912104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457200" indent="-457200" algn="l"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Scott, D., &amp; Saunders, L. (2020). Neutrality in public libraries: How are we defining one of our core values? </a:t>
            </a: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Journal of Librarianship and Information Science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53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(1), 153-166.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6"/>
              </a:rPr>
              <a:t>https://doi.org/10.1177/0961000620935501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457200" indent="-457200" algn="l"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VanScoy, A. (2021). Using Q methodology to understand conflicting conceptualizations of reference and information service. </a:t>
            </a: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Library &amp; Information Science Research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43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(3).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7"/>
              </a:rPr>
              <a:t>https://doi.org/10.1016/j.lisr.2021.101107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CA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3291C25-599C-9054-9869-AE250830A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References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E161B6B-F4DB-99B5-116B-94A40CA844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4209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7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1353C"/>
      </a:accent1>
      <a:accent2>
        <a:srgbClr val="DB8802"/>
      </a:accent2>
      <a:accent3>
        <a:srgbClr val="D91D62"/>
      </a:accent3>
      <a:accent4>
        <a:srgbClr val="42529B"/>
      </a:accent4>
      <a:accent5>
        <a:srgbClr val="CBDA00"/>
      </a:accent5>
      <a:accent6>
        <a:srgbClr val="76DCFD"/>
      </a:accent6>
      <a:hlink>
        <a:srgbClr val="0563C1"/>
      </a:hlink>
      <a:folHlink>
        <a:srgbClr val="954F72"/>
      </a:folHlink>
    </a:clrScheme>
    <a:fontScheme name="Custom 61">
      <a:majorFont>
        <a:latin typeface="Gill Sans Nova"/>
        <a:ea typeface=""/>
        <a:cs typeface=""/>
      </a:majorFont>
      <a:minorFont>
        <a:latin typeface="Gill Sans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lorful Conference_tm78298634_Win32_LW_v2.potx" id="{0F3F6A9A-0696-4F7F-9D02-7A660C5098B9}" vid="{73EB71B4-2D8A-48D2-AA1A-AE8FAA16FCB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1" ma:contentTypeDescription="Create a new document." ma:contentTypeScope="" ma:versionID="64dfb1555687e0874b4304b796b5b0c7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6e4c555b5e194d05b7203de9c4567b3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F3269CC-2AC8-48AE-8176-E481F45EB1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FC87C8F-F87B-4D7A-AA05-EBC7DA9C67ED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81D31630-1B84-4A08-99C6-CB51F30BB3E2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Colorful conference presentation</Template>
  <TotalTime>1667</TotalTime>
  <Words>712</Words>
  <Application>Microsoft Office PowerPoint</Application>
  <PresentationFormat>Widescreen</PresentationFormat>
  <Paragraphs>85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Aptos</vt:lpstr>
      <vt:lpstr>Arial</vt:lpstr>
      <vt:lpstr>Calibri</vt:lpstr>
      <vt:lpstr>Gill Sans Nova</vt:lpstr>
      <vt:lpstr>Symbol</vt:lpstr>
      <vt:lpstr>Office Theme</vt:lpstr>
      <vt:lpstr>Neutrality in Question: Weaving Diverse Experiences into New Library Values</vt:lpstr>
      <vt:lpstr>PowerPoint Presentation</vt:lpstr>
      <vt:lpstr>PowerPoint Presentation</vt:lpstr>
      <vt:lpstr>PowerPoint Presentation</vt:lpstr>
      <vt:lpstr>Negative on neutrality</vt:lpstr>
      <vt:lpstr>Are you negative, positive or ambivalent about neutrality in libraries?</vt:lpstr>
      <vt:lpstr>Scenario Questions </vt:lpstr>
      <vt:lpstr>Neutrality and Action</vt:lpstr>
      <vt:lpstr>Neutrality and Action</vt:lpstr>
      <vt:lpstr>Neutrality and Action</vt:lpstr>
      <vt:lpstr>Neutrality and Action</vt:lpstr>
      <vt:lpstr>Neutrality and Action</vt:lpstr>
      <vt:lpstr>Have you acted non-neutrally?</vt:lpstr>
      <vt:lpstr>Social Justice &amp; Neutrality</vt:lpstr>
      <vt:lpstr>Critical Theory</vt:lpstr>
      <vt:lpstr>Critical Theory &amp; Librarians</vt:lpstr>
      <vt:lpstr>Critical Theory &amp; Librarians</vt:lpstr>
      <vt:lpstr>What made you critical of library neutrality? 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Emily Jaeger-McEnroe</dc:creator>
  <cp:lastModifiedBy>Emily Jaeger-McEnroe</cp:lastModifiedBy>
  <cp:revision>6</cp:revision>
  <dcterms:created xsi:type="dcterms:W3CDTF">2025-05-23T17:28:03Z</dcterms:created>
  <dcterms:modified xsi:type="dcterms:W3CDTF">2025-05-30T18:50:06Z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